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72" r:id="rId1"/>
    <p:sldMasterId id="2147483679" r:id="rId2"/>
    <p:sldMasterId id="2147483685" r:id="rId3"/>
  </p:sldMasterIdLst>
  <p:notesMasterIdLst>
    <p:notesMasterId r:id="rId19"/>
  </p:notesMasterIdLst>
  <p:handoutMasterIdLst>
    <p:handoutMasterId r:id="rId20"/>
  </p:handoutMasterIdLst>
  <p:sldIdLst>
    <p:sldId id="745" r:id="rId4"/>
    <p:sldId id="790" r:id="rId5"/>
    <p:sldId id="844" r:id="rId6"/>
    <p:sldId id="920" r:id="rId7"/>
    <p:sldId id="902" r:id="rId8"/>
    <p:sldId id="921" r:id="rId9"/>
    <p:sldId id="922" r:id="rId10"/>
    <p:sldId id="923" r:id="rId11"/>
    <p:sldId id="924" r:id="rId12"/>
    <p:sldId id="925" r:id="rId13"/>
    <p:sldId id="926" r:id="rId14"/>
    <p:sldId id="927" r:id="rId15"/>
    <p:sldId id="928" r:id="rId16"/>
    <p:sldId id="919" r:id="rId17"/>
    <p:sldId id="789" r:id="rId18"/>
  </p:sldIdLst>
  <p:sldSz cx="9144000" cy="6858000" type="screen4x3"/>
  <p:notesSz cx="6858000" cy="9144000"/>
  <p:embeddedFontLst>
    <p:embeddedFont>
      <p:font typeface="메이플스토리" panose="02000300000000000000" pitchFamily="2" charset="-127"/>
      <p:regular r:id="rId21"/>
      <p:bold r:id="rId22"/>
    </p:embeddedFont>
    <p:embeddedFont>
      <p:font typeface="Wingdings 3" panose="05040102010807070707" pitchFamily="18" charset="2"/>
      <p:regular r:id="rId23"/>
    </p:embeddedFont>
    <p:embeddedFont>
      <p:font typeface="HY헤드라인M" panose="02030600000101010101" pitchFamily="18" charset="-127"/>
      <p:regular r:id="rId24"/>
    </p:embeddedFont>
    <p:embeddedFont>
      <p:font typeface="HY견고딕" panose="02030600000101010101" pitchFamily="18" charset="-127"/>
      <p:regular r:id="rId25"/>
    </p:embeddedFont>
    <p:embeddedFont>
      <p:font typeface="조선일보명조" panose="02030304000000000000" pitchFamily="18" charset="-127"/>
      <p:regular r:id="rId26"/>
    </p:embeddedFont>
    <p:embeddedFont>
      <p:font typeface="맑은 고딕" panose="020B0503020000020004" pitchFamily="50" charset="-127"/>
      <p:regular r:id="rId27"/>
      <p:bold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DX빨간우체통B" panose="02020600000000000000" pitchFamily="18" charset="-127"/>
      <p:regular r:id="rId33"/>
    </p:embeddedFont>
    <p:embeddedFont>
      <p:font typeface="Tahoma" panose="020B0604030504040204" pitchFamily="34" charset="0"/>
      <p:regular r:id="rId34"/>
      <p:bold r:id="rId35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FFFF9B"/>
    <a:srgbClr val="FF65B2"/>
    <a:srgbClr val="D8FB29"/>
    <a:srgbClr val="75C4FF"/>
    <a:srgbClr val="E7FFFF"/>
    <a:srgbClr val="FFFFCC"/>
    <a:srgbClr val="FFA7D3"/>
    <a:srgbClr val="CCFFFF"/>
    <a:srgbClr val="FFA7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799B23B-EC83-4686-B30A-512413B5E67A}" styleName="밝은 스타일 3 - 강조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보통 스타일 4 - 강조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3" autoAdjust="0"/>
    <p:restoredTop sz="94543" autoAdjust="0"/>
  </p:normalViewPr>
  <p:slideViewPr>
    <p:cSldViewPr>
      <p:cViewPr varScale="1">
        <p:scale>
          <a:sx n="117" d="100"/>
          <a:sy n="117" d="100"/>
        </p:scale>
        <p:origin x="624" y="96"/>
      </p:cViewPr>
      <p:guideLst>
        <p:guide orient="horz" pos="2205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89" d="100"/>
          <a:sy n="89" d="100"/>
        </p:scale>
        <p:origin x="288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6.fntdata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handoutMaster" Target="handoutMasters/handout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1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D72B99-2857-5647-9942-9AA1012C25C1}" type="datetime1">
              <a:rPr lang="ko-KR" altLang="en-US" smtClean="0"/>
              <a:t>2019-12-02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14F288-618B-DD4B-A175-2CB666E68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90500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480D7F-7D50-1C44-B0D1-3147730D7AAD}" type="datetime1">
              <a:rPr lang="ko-KR" altLang="en-US" smtClean="0"/>
              <a:t>2019-12-02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8DB67E-0688-E743-924C-98D1D37EA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98920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DB67E-0688-E743-924C-98D1D37EAF0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6879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DB67E-0688-E743-924C-98D1D37EAF0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1210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DB67E-0688-E743-924C-98D1D37EAF0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4767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DB67E-0688-E743-924C-98D1D37EAF0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3857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DB67E-0688-E743-924C-98D1D37EAF0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0384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DB67E-0688-E743-924C-98D1D37EAF0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6726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DB67E-0688-E743-924C-98D1D37EAF0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2279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DB67E-0688-E743-924C-98D1D37EAF0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2477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DB67E-0688-E743-924C-98D1D37EAF0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394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DB67E-0688-E743-924C-98D1D37EAF0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823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DB67E-0688-E743-924C-98D1D37EAF0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101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DB67E-0688-E743-924C-98D1D37EAF0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7979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DB67E-0688-E743-924C-98D1D37EAF0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430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gi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1"/>
          <p:cNvSpPr>
            <a:spLocks noGrp="1"/>
          </p:cNvSpPr>
          <p:nvPr>
            <p:ph type="ctrTitle"/>
          </p:nvPr>
        </p:nvSpPr>
        <p:spPr>
          <a:xfrm>
            <a:off x="1115616" y="4797152"/>
            <a:ext cx="8028384" cy="578495"/>
          </a:xfrm>
        </p:spPr>
        <p:txBody>
          <a:bodyPr>
            <a:noAutofit/>
          </a:bodyPr>
          <a:lstStyle>
            <a:lvl1pPr algn="l">
              <a:defRPr lang="ko-KR" altLang="en-US" sz="3200" b="1" i="0" kern="1200" dirty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8" name="부제목 2"/>
          <p:cNvSpPr>
            <a:spLocks noGrp="1"/>
          </p:cNvSpPr>
          <p:nvPr>
            <p:ph type="subTitle" idx="1"/>
          </p:nvPr>
        </p:nvSpPr>
        <p:spPr>
          <a:xfrm>
            <a:off x="1115369" y="5396456"/>
            <a:ext cx="8022890" cy="360040"/>
          </a:xfrm>
        </p:spPr>
        <p:txBody>
          <a:bodyPr>
            <a:noAutofit/>
          </a:bodyPr>
          <a:lstStyle>
            <a:lvl1pPr marL="0" indent="0" algn="l">
              <a:buNone/>
              <a:defRPr sz="1400" b="1" i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 smtClean="0"/>
              <a:t>마스터 부제목 스타일 편집</a:t>
            </a:r>
            <a:endParaRPr lang="ko-KR" altLang="en-US" dirty="0"/>
          </a:p>
        </p:txBody>
      </p:sp>
      <p:cxnSp>
        <p:nvCxnSpPr>
          <p:cNvPr id="13" name="직선 연결선 12"/>
          <p:cNvCxnSpPr/>
          <p:nvPr userDrawn="1"/>
        </p:nvCxnSpPr>
        <p:spPr>
          <a:xfrm>
            <a:off x="971600" y="3501008"/>
            <a:ext cx="0" cy="1008112"/>
          </a:xfrm>
          <a:prstGeom prst="line">
            <a:avLst/>
          </a:prstGeom>
          <a:ln w="76200">
            <a:solidFill>
              <a:srgbClr val="00B050">
                <a:alpha val="5803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연결선 5"/>
          <p:cNvCxnSpPr/>
          <p:nvPr userDrawn="1"/>
        </p:nvCxnSpPr>
        <p:spPr>
          <a:xfrm>
            <a:off x="853711" y="4382522"/>
            <a:ext cx="7272000" cy="0"/>
          </a:xfrm>
          <a:prstGeom prst="line">
            <a:avLst/>
          </a:prstGeom>
          <a:ln w="76200">
            <a:solidFill>
              <a:srgbClr val="0070C0">
                <a:alpha val="5803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9363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C:\Users\msk\Desktop\abstract-blue-backgrounds-14_1920x1200_71472.jp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751" b="22360"/>
          <a:stretch>
            <a:fillRect/>
          </a:stretch>
        </p:blipFill>
        <p:spPr bwMode="auto">
          <a:xfrm flipH="1">
            <a:off x="0" y="0"/>
            <a:ext cx="2555776" cy="1291233"/>
          </a:xfrm>
          <a:prstGeom prst="rect">
            <a:avLst/>
          </a:prstGeom>
          <a:noFill/>
        </p:spPr>
      </p:pic>
      <p:sp>
        <p:nvSpPr>
          <p:cNvPr id="9" name="제목 8"/>
          <p:cNvSpPr>
            <a:spLocks noGrp="1"/>
          </p:cNvSpPr>
          <p:nvPr>
            <p:ph type="title" hasCustomPrompt="1"/>
          </p:nvPr>
        </p:nvSpPr>
        <p:spPr>
          <a:xfrm>
            <a:off x="914400" y="260648"/>
            <a:ext cx="8229600" cy="413196"/>
          </a:xfrm>
        </p:spPr>
        <p:txBody>
          <a:bodyPr>
            <a:noAutofit/>
          </a:bodyPr>
          <a:lstStyle>
            <a:lvl1pPr algn="r">
              <a:defRPr lang="ko-KR" altLang="en-US" sz="2000" b="1" i="0" kern="1200" dirty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1pPr>
          </a:lstStyle>
          <a:p>
            <a:r>
              <a:rPr lang="ko-KR" altLang="en-US" dirty="0" smtClean="0"/>
              <a:t>소제목 스타일 편집</a:t>
            </a:r>
            <a:endParaRPr lang="ko-KR" altLang="en-US" dirty="0"/>
          </a:p>
        </p:txBody>
      </p:sp>
      <p:cxnSp>
        <p:nvCxnSpPr>
          <p:cNvPr id="5" name="직선 연결선 4"/>
          <p:cNvCxnSpPr/>
          <p:nvPr userDrawn="1"/>
        </p:nvCxnSpPr>
        <p:spPr>
          <a:xfrm>
            <a:off x="1259632" y="729272"/>
            <a:ext cx="7776928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251520" y="908720"/>
            <a:ext cx="8642350" cy="5400675"/>
          </a:xfrm>
        </p:spPr>
        <p:txBody>
          <a:bodyPr>
            <a:normAutofit/>
          </a:bodyPr>
          <a:lstStyle>
            <a:lvl1pPr marL="342900" indent="-342900">
              <a:buFont typeface="Wingdings" charset="2"/>
              <a:buChar char="v"/>
              <a:defRPr sz="2000" b="1"/>
            </a:lvl1pPr>
            <a:lvl2pPr marL="742950" indent="-285750">
              <a:buFont typeface="Wingdings" charset="2"/>
              <a:buChar char="v"/>
              <a:defRPr sz="1800"/>
            </a:lvl2pPr>
            <a:lvl3pPr marL="1200150" indent="-285750">
              <a:buFont typeface="Wingdings" charset="2"/>
              <a:buChar char="v"/>
              <a:defRPr sz="1600"/>
            </a:lvl3pPr>
            <a:lvl4pPr marL="1657350" indent="-285750">
              <a:buFont typeface="Wingdings" charset="2"/>
              <a:buChar char="v"/>
              <a:defRPr sz="1400"/>
            </a:lvl4pPr>
            <a:lvl5pPr marL="2114550" indent="-285750">
              <a:buFont typeface="Wingdings" charset="2"/>
              <a:buChar char="v"/>
              <a:defRPr sz="1400"/>
            </a:lvl5pPr>
          </a:lstStyle>
          <a:p>
            <a:pPr lvl="0"/>
            <a:r>
              <a:rPr lang="en-US" altLang="ko-KR" dirty="0" smtClean="0"/>
              <a:t>Click to edit Master text styles</a:t>
            </a:r>
          </a:p>
          <a:p>
            <a:pPr lvl="1"/>
            <a:r>
              <a:rPr lang="en-US" altLang="ko-KR" dirty="0" smtClean="0"/>
              <a:t>Second level</a:t>
            </a:r>
          </a:p>
          <a:p>
            <a:pPr lvl="2"/>
            <a:r>
              <a:rPr lang="en-US" altLang="ko-KR" dirty="0" smtClean="0"/>
              <a:t>Third level</a:t>
            </a:r>
          </a:p>
          <a:p>
            <a:pPr lvl="3"/>
            <a:r>
              <a:rPr lang="en-US" altLang="ko-KR" dirty="0" smtClean="0"/>
              <a:t>Fourth level</a:t>
            </a:r>
          </a:p>
          <a:p>
            <a:pPr lvl="4"/>
            <a:r>
              <a:rPr lang="en-US" altLang="ko-KR" dirty="0" smtClean="0"/>
              <a:t>Fifth level</a:t>
            </a:r>
            <a:endParaRPr lang="en-US" dirty="0"/>
          </a:p>
        </p:txBody>
      </p:sp>
      <p:sp>
        <p:nvSpPr>
          <p:cNvPr id="10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172400" y="6356350"/>
            <a:ext cx="72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 i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1pPr>
          </a:lstStyle>
          <a:p>
            <a:fld id="{77EEDA2F-F3C1-4EA9-BCEE-500E370C501D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381328"/>
            <a:ext cx="499517" cy="343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 userDrawn="1"/>
        </p:nvSpPr>
        <p:spPr>
          <a:xfrm>
            <a:off x="661693" y="6435553"/>
            <a:ext cx="9541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b="1" dirty="0" smtClean="0"/>
              <a:t>경기대학교</a:t>
            </a:r>
            <a:endParaRPr lang="ko-KR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108287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msk\Desktop\abstract-blue-backgrounds-14_1920x1200_71472.jp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751" b="22360"/>
          <a:stretch>
            <a:fillRect/>
          </a:stretch>
        </p:blipFill>
        <p:spPr bwMode="auto">
          <a:xfrm rot="16200000">
            <a:off x="-1174690" y="1174690"/>
            <a:ext cx="4689131" cy="2339752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 userDrawn="1"/>
        </p:nvSpPr>
        <p:spPr>
          <a:xfrm>
            <a:off x="2258706" y="3136613"/>
            <a:ext cx="51936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7200" b="0" kern="1200" dirty="0" smtClean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  <a:cs typeface="조선일보명조" pitchFamily="18" charset="-127"/>
              </a:rPr>
              <a:t>감사합니다</a:t>
            </a:r>
            <a:r>
              <a:rPr lang="en-US" altLang="ko-KR" sz="7200" b="0" kern="1200" dirty="0" smtClean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  <a:cs typeface="조선일보명조" pitchFamily="18" charset="-127"/>
              </a:rPr>
              <a:t>.</a:t>
            </a:r>
            <a:endParaRPr lang="ko-KR" altLang="en-US" sz="7200" b="0" kern="1200" dirty="0" smtClean="0"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16200000" scaled="1"/>
                <a:tileRect/>
              </a:gradFill>
              <a:latin typeface="맑은 고딕" panose="020B0503020000020004" pitchFamily="50" charset="-127"/>
              <a:ea typeface="맑은 고딕" panose="020B0503020000020004" pitchFamily="50" charset="-127"/>
              <a:cs typeface="조선일보명조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52028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텍스트 개체 틀 3"/>
          <p:cNvSpPr>
            <a:spLocks noGrp="1"/>
          </p:cNvSpPr>
          <p:nvPr>
            <p:ph type="body" sz="quarter" idx="10" hasCustomPrompt="1"/>
          </p:nvPr>
        </p:nvSpPr>
        <p:spPr>
          <a:xfrm>
            <a:off x="2059527" y="1350756"/>
            <a:ext cx="7056784" cy="79208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400" b="1" baseline="0"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dirty="0" smtClean="0"/>
              <a:t>Presentation title</a:t>
            </a:r>
            <a:endParaRPr lang="ko-KR" altLang="en-US" dirty="0"/>
          </a:p>
        </p:txBody>
      </p:sp>
      <p:sp>
        <p:nvSpPr>
          <p:cNvPr id="5" name="텍스트 개체 틀 3"/>
          <p:cNvSpPr>
            <a:spLocks noGrp="1"/>
          </p:cNvSpPr>
          <p:nvPr>
            <p:ph type="body" sz="quarter" idx="11" hasCustomPrompt="1"/>
          </p:nvPr>
        </p:nvSpPr>
        <p:spPr>
          <a:xfrm>
            <a:off x="2059527" y="2204864"/>
            <a:ext cx="7056784" cy="4295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 b="0" baseline="0"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smtClean="0"/>
              <a:t>Presentation sub title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894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텍스트 개체 틀 12"/>
          <p:cNvSpPr>
            <a:spLocks noGrp="1"/>
          </p:cNvSpPr>
          <p:nvPr>
            <p:ph type="body" sz="quarter" idx="10" hasCustomPrompt="1"/>
          </p:nvPr>
        </p:nvSpPr>
        <p:spPr>
          <a:xfrm flipH="1">
            <a:off x="4083161" y="1499232"/>
            <a:ext cx="4301483" cy="4985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buNone/>
              <a:defRPr sz="3600" b="1" baseline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smtClean="0"/>
              <a:t>Contents title</a:t>
            </a:r>
            <a:endParaRPr lang="ko-KR" altLang="en-US"/>
          </a:p>
        </p:txBody>
      </p:sp>
      <p:sp>
        <p:nvSpPr>
          <p:cNvPr id="3" name="텍스트 개체 틀 12"/>
          <p:cNvSpPr>
            <a:spLocks noGrp="1"/>
          </p:cNvSpPr>
          <p:nvPr>
            <p:ph type="body" sz="quarter" idx="11" hasCustomPrompt="1"/>
          </p:nvPr>
        </p:nvSpPr>
        <p:spPr>
          <a:xfrm flipH="1">
            <a:off x="4093672" y="3049907"/>
            <a:ext cx="443876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buNone/>
              <a:defRPr sz="2000" b="1" baseline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smtClean="0"/>
              <a:t>01. Contents title</a:t>
            </a:r>
          </a:p>
        </p:txBody>
      </p:sp>
      <p:sp>
        <p:nvSpPr>
          <p:cNvPr id="4" name="텍스트 개체 틀 12"/>
          <p:cNvSpPr>
            <a:spLocks noGrp="1"/>
          </p:cNvSpPr>
          <p:nvPr>
            <p:ph type="body" sz="quarter" idx="12" hasCustomPrompt="1"/>
          </p:nvPr>
        </p:nvSpPr>
        <p:spPr>
          <a:xfrm flipH="1">
            <a:off x="4589813" y="3430955"/>
            <a:ext cx="3942627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buNone/>
              <a:defRPr sz="1600" b="0" baseline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smtClean="0"/>
              <a:t>01-1. Contents sub title</a:t>
            </a:r>
          </a:p>
        </p:txBody>
      </p:sp>
      <p:sp>
        <p:nvSpPr>
          <p:cNvPr id="5" name="텍스트 개체 틀 12"/>
          <p:cNvSpPr>
            <a:spLocks noGrp="1"/>
          </p:cNvSpPr>
          <p:nvPr>
            <p:ph type="body" sz="quarter" idx="13" hasCustomPrompt="1"/>
          </p:nvPr>
        </p:nvSpPr>
        <p:spPr>
          <a:xfrm flipH="1">
            <a:off x="4589813" y="3718632"/>
            <a:ext cx="3942627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buNone/>
              <a:defRPr sz="1600" b="0" baseline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smtClean="0"/>
              <a:t>01-2. Contents sub title</a:t>
            </a:r>
          </a:p>
        </p:txBody>
      </p:sp>
      <p:sp>
        <p:nvSpPr>
          <p:cNvPr id="6" name="텍스트 개체 틀 12"/>
          <p:cNvSpPr>
            <a:spLocks noGrp="1"/>
          </p:cNvSpPr>
          <p:nvPr>
            <p:ph type="body" sz="quarter" idx="14" hasCustomPrompt="1"/>
          </p:nvPr>
        </p:nvSpPr>
        <p:spPr>
          <a:xfrm flipH="1">
            <a:off x="4093672" y="4344451"/>
            <a:ext cx="443876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buNone/>
              <a:defRPr sz="2000" b="1" baseline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smtClean="0"/>
              <a:t>02. Contents title</a:t>
            </a:r>
          </a:p>
        </p:txBody>
      </p:sp>
      <p:sp>
        <p:nvSpPr>
          <p:cNvPr id="7" name="텍스트 개체 틀 12"/>
          <p:cNvSpPr>
            <a:spLocks noGrp="1"/>
          </p:cNvSpPr>
          <p:nvPr>
            <p:ph type="body" sz="quarter" idx="15" hasCustomPrompt="1"/>
          </p:nvPr>
        </p:nvSpPr>
        <p:spPr>
          <a:xfrm flipH="1">
            <a:off x="4589813" y="4725499"/>
            <a:ext cx="3942627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buNone/>
              <a:defRPr sz="1600" b="0" baseline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smtClean="0"/>
              <a:t>02-1. Contents sub title</a:t>
            </a:r>
          </a:p>
        </p:txBody>
      </p:sp>
      <p:sp>
        <p:nvSpPr>
          <p:cNvPr id="8" name="텍스트 개체 틀 12"/>
          <p:cNvSpPr>
            <a:spLocks noGrp="1"/>
          </p:cNvSpPr>
          <p:nvPr>
            <p:ph type="body" sz="quarter" idx="16" hasCustomPrompt="1"/>
          </p:nvPr>
        </p:nvSpPr>
        <p:spPr>
          <a:xfrm flipH="1">
            <a:off x="4589813" y="5013176"/>
            <a:ext cx="3942627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buNone/>
              <a:defRPr sz="1600" b="0" baseline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smtClean="0"/>
              <a:t>02-2. Contents sub title</a:t>
            </a:r>
          </a:p>
        </p:txBody>
      </p:sp>
    </p:spTree>
    <p:extLst>
      <p:ext uri="{BB962C8B-B14F-4D97-AF65-F5344CB8AC3E}">
        <p14:creationId xmlns:p14="http://schemas.microsoft.com/office/powerpoint/2010/main" val="3794328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496982-6B67-48BF-BE88-CEE75E286A28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" name="텍스트 개체 틀 12"/>
          <p:cNvSpPr>
            <a:spLocks noGrp="1"/>
          </p:cNvSpPr>
          <p:nvPr>
            <p:ph type="body" sz="quarter" idx="10" hasCustomPrompt="1"/>
          </p:nvPr>
        </p:nvSpPr>
        <p:spPr>
          <a:xfrm flipH="1">
            <a:off x="323528" y="200715"/>
            <a:ext cx="8496944" cy="4985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90000"/>
              </a:lnSpc>
              <a:buNone/>
              <a:defRPr sz="3600" b="1" spc="-150" baseline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dirty="0" smtClean="0"/>
              <a:t>Slide main title</a:t>
            </a:r>
            <a:endParaRPr lang="ko-KR" altLang="en-US" dirty="0"/>
          </a:p>
        </p:txBody>
      </p:sp>
      <p:sp>
        <p:nvSpPr>
          <p:cNvPr id="4" name="텍스트 개체 틀 12"/>
          <p:cNvSpPr>
            <a:spLocks noGrp="1"/>
          </p:cNvSpPr>
          <p:nvPr>
            <p:ph type="body" sz="quarter" idx="13" hasCustomPrompt="1"/>
          </p:nvPr>
        </p:nvSpPr>
        <p:spPr>
          <a:xfrm flipH="1">
            <a:off x="349788" y="1196752"/>
            <a:ext cx="8496944" cy="11623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514350" indent="-514350" algn="l">
              <a:lnSpc>
                <a:spcPct val="120000"/>
              </a:lnSpc>
              <a:spcAft>
                <a:spcPts val="1000"/>
              </a:spcAft>
              <a:buFont typeface="+mj-lt"/>
              <a:buAutoNum type="arabicPeriod"/>
              <a:defRPr sz="2800" b="1" baseline="0">
                <a:solidFill>
                  <a:schemeClr val="tx1"/>
                </a:solidFill>
                <a:latin typeface="+mn-ea"/>
                <a:ea typeface="+mn-ea"/>
                <a:cs typeface="Tahoma" panose="020B0604030504040204" pitchFamily="34" charset="0"/>
              </a:defRPr>
            </a:lvl1pPr>
            <a:lvl2pPr marL="742950" indent="-285750">
              <a:lnSpc>
                <a:spcPct val="120000"/>
              </a:lnSpc>
              <a:buFont typeface="Arial" panose="020B0604020202020204" pitchFamily="34" charset="0"/>
              <a:buChar char="•"/>
              <a:defRPr lang="ko-KR" altLang="en-US" sz="2400" b="1" kern="1200" baseline="0" dirty="0">
                <a:solidFill>
                  <a:schemeClr val="tx1"/>
                </a:solidFill>
                <a:latin typeface="+mn-ea"/>
                <a:ea typeface="+mn-ea"/>
                <a:cs typeface="Tahoma" panose="020B0604030504040204" pitchFamily="34" charset="0"/>
              </a:defRPr>
            </a:lvl2pPr>
          </a:lstStyle>
          <a:p>
            <a:pPr lvl="0"/>
            <a:r>
              <a:rPr lang="en-US" altLang="ko-KR" dirty="0" smtClean="0"/>
              <a:t>Slide sub title</a:t>
            </a:r>
          </a:p>
          <a:p>
            <a:pPr lvl="1"/>
            <a:r>
              <a:rPr lang="ko-KR" altLang="en-US" dirty="0" smtClean="0"/>
              <a:t>내용</a:t>
            </a:r>
            <a:endParaRPr lang="ko-KR" altLang="en-US" dirty="0"/>
          </a:p>
        </p:txBody>
      </p:sp>
      <p:sp>
        <p:nvSpPr>
          <p:cNvPr id="2" name="직사각형 1"/>
          <p:cNvSpPr/>
          <p:nvPr userDrawn="1"/>
        </p:nvSpPr>
        <p:spPr>
          <a:xfrm>
            <a:off x="0" y="0"/>
            <a:ext cx="9144000" cy="72000"/>
          </a:xfrm>
          <a:prstGeom prst="rect">
            <a:avLst/>
          </a:prstGeom>
          <a:solidFill>
            <a:srgbClr val="139F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9881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496982-6B67-48BF-BE88-CEE75E286A28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" name="텍스트 개체 틀 12"/>
          <p:cNvSpPr>
            <a:spLocks noGrp="1"/>
          </p:cNvSpPr>
          <p:nvPr>
            <p:ph type="body" sz="quarter" idx="10" hasCustomPrompt="1"/>
          </p:nvPr>
        </p:nvSpPr>
        <p:spPr>
          <a:xfrm flipH="1">
            <a:off x="2421259" y="3717032"/>
            <a:ext cx="4301483" cy="4985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90000"/>
              </a:lnSpc>
              <a:buNone/>
              <a:defRPr sz="3600" b="1" baseline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smtClean="0"/>
              <a:t>Thank you</a:t>
            </a:r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88" t="6430" r="29530" b="49020"/>
          <a:stretch/>
        </p:blipFill>
        <p:spPr>
          <a:xfrm>
            <a:off x="2415056" y="752077"/>
            <a:ext cx="3759834" cy="2798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384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비교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203" y="1196753"/>
            <a:ext cx="5279594" cy="4608512"/>
          </a:xfrm>
          <a:prstGeom prst="rect">
            <a:avLst/>
          </a:prstGeom>
        </p:spPr>
      </p:pic>
      <p:grpSp>
        <p:nvGrpSpPr>
          <p:cNvPr id="31" name="그룹 30"/>
          <p:cNvGrpSpPr/>
          <p:nvPr userDrawn="1"/>
        </p:nvGrpSpPr>
        <p:grpSpPr>
          <a:xfrm>
            <a:off x="0" y="-2584"/>
            <a:ext cx="9162224" cy="288032"/>
            <a:chOff x="0" y="12656"/>
            <a:chExt cx="9162224" cy="288032"/>
          </a:xfrm>
          <a:solidFill>
            <a:srgbClr val="FF0000"/>
          </a:solidFill>
        </p:grpSpPr>
        <p:sp>
          <p:nvSpPr>
            <p:cNvPr id="32" name="직사각형 31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3" name="직각 삼각형 32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4" name="직각 삼각형 33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35" name="직사각형 34"/>
          <p:cNvSpPr/>
          <p:nvPr userDrawn="1"/>
        </p:nvSpPr>
        <p:spPr>
          <a:xfrm rot="5400000">
            <a:off x="5829248" y="3317799"/>
            <a:ext cx="6360264" cy="288032"/>
          </a:xfrm>
          <a:prstGeom prst="rect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6" name="직각 삼각형 35"/>
          <p:cNvSpPr/>
          <p:nvPr userDrawn="1"/>
        </p:nvSpPr>
        <p:spPr>
          <a:xfrm rot="5400000" flipH="1" flipV="1">
            <a:off x="8862900" y="-104"/>
            <a:ext cx="292976" cy="288016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7" name="직각 삼각형 36"/>
          <p:cNvSpPr/>
          <p:nvPr userDrawn="1"/>
        </p:nvSpPr>
        <p:spPr>
          <a:xfrm rot="5400000" flipV="1">
            <a:off x="8865568" y="6569984"/>
            <a:ext cx="288032" cy="288000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38" name="그룹 37"/>
          <p:cNvGrpSpPr/>
          <p:nvPr userDrawn="1"/>
        </p:nvGrpSpPr>
        <p:grpSpPr>
          <a:xfrm flipV="1">
            <a:off x="0" y="6569968"/>
            <a:ext cx="9162224" cy="288032"/>
            <a:chOff x="0" y="12656"/>
            <a:chExt cx="9162224" cy="288032"/>
          </a:xfrm>
          <a:solidFill>
            <a:srgbClr val="0070C0"/>
          </a:solidFill>
        </p:grpSpPr>
        <p:sp>
          <p:nvSpPr>
            <p:cNvPr id="39" name="직사각형 38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0" name="직각 삼각형 39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1" name="직각 삼각형 40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42" name="그룹 41"/>
          <p:cNvGrpSpPr/>
          <p:nvPr userDrawn="1"/>
        </p:nvGrpSpPr>
        <p:grpSpPr>
          <a:xfrm>
            <a:off x="1784" y="2756"/>
            <a:ext cx="288032" cy="2263296"/>
            <a:chOff x="156948" y="26756"/>
            <a:chExt cx="288032" cy="2263296"/>
          </a:xfrm>
          <a:solidFill>
            <a:srgbClr val="FF0000"/>
          </a:solidFill>
        </p:grpSpPr>
        <p:sp>
          <p:nvSpPr>
            <p:cNvPr id="43" name="직사각형 42"/>
            <p:cNvSpPr/>
            <p:nvPr/>
          </p:nvSpPr>
          <p:spPr>
            <a:xfrm rot="16200000" flipH="1">
              <a:off x="-690676" y="1154396"/>
              <a:ext cx="19832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4" name="직각 삼각형 43"/>
            <p:cNvSpPr/>
            <p:nvPr/>
          </p:nvSpPr>
          <p:spPr>
            <a:xfrm rot="16200000" flipV="1">
              <a:off x="160972" y="22764"/>
              <a:ext cx="280016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45" name="직사각형 44"/>
          <p:cNvSpPr/>
          <p:nvPr userDrawn="1"/>
        </p:nvSpPr>
        <p:spPr>
          <a:xfrm rot="5400000" flipH="1" flipV="1">
            <a:off x="-842029" y="5438121"/>
            <a:ext cx="1975658" cy="2880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6" name="직각 삼각형 45"/>
          <p:cNvSpPr/>
          <p:nvPr userDrawn="1"/>
        </p:nvSpPr>
        <p:spPr>
          <a:xfrm rot="5400000">
            <a:off x="7768" y="6564016"/>
            <a:ext cx="288032" cy="299936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2217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C:\Users\msk\Desktop\abstract-blue-backgrounds-14_1920x1200_71472.jp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751" b="22360"/>
          <a:stretch>
            <a:fillRect/>
          </a:stretch>
        </p:blipFill>
        <p:spPr bwMode="auto">
          <a:xfrm>
            <a:off x="251520" y="0"/>
            <a:ext cx="8892481" cy="44371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677905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콘텐츠 2개">
    <p:bg>
      <p:bgPr>
        <a:blipFill dpi="0"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0"/>
          <p:cNvSpPr>
            <a:spLocks noGrp="1"/>
          </p:cNvSpPr>
          <p:nvPr>
            <p:ph type="ctrTitle"/>
          </p:nvPr>
        </p:nvSpPr>
        <p:spPr>
          <a:xfrm>
            <a:off x="1302308" y="3139752"/>
            <a:ext cx="6539384" cy="578495"/>
          </a:xfrm>
        </p:spPr>
        <p:txBody>
          <a:bodyPr>
            <a:noAutofit/>
          </a:bodyPr>
          <a:lstStyle>
            <a:lvl1pPr>
              <a:defRPr sz="33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/>
              </a:defRPr>
            </a:lvl1pPr>
          </a:lstStyle>
          <a:p>
            <a:pPr algn="ctr"/>
            <a:endParaRPr lang="ko-KR" altLang="en-US" sz="330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grpSp>
        <p:nvGrpSpPr>
          <p:cNvPr id="7" name="그룹 6"/>
          <p:cNvGrpSpPr/>
          <p:nvPr userDrawn="1"/>
        </p:nvGrpSpPr>
        <p:grpSpPr>
          <a:xfrm>
            <a:off x="0" y="-2584"/>
            <a:ext cx="9162224" cy="288032"/>
            <a:chOff x="0" y="12656"/>
            <a:chExt cx="9162224" cy="288032"/>
          </a:xfrm>
          <a:solidFill>
            <a:srgbClr val="FF0000"/>
          </a:solidFill>
        </p:grpSpPr>
        <p:sp>
          <p:nvSpPr>
            <p:cNvPr id="8" name="직사각형 7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9" name="직각 삼각형 8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0" name="직각 삼각형 9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11" name="직사각형 10"/>
          <p:cNvSpPr/>
          <p:nvPr userDrawn="1"/>
        </p:nvSpPr>
        <p:spPr>
          <a:xfrm rot="5400000">
            <a:off x="5829248" y="3326508"/>
            <a:ext cx="6360264" cy="288032"/>
          </a:xfrm>
          <a:prstGeom prst="rect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2" name="직각 삼각형 11"/>
          <p:cNvSpPr/>
          <p:nvPr userDrawn="1"/>
        </p:nvSpPr>
        <p:spPr>
          <a:xfrm rot="5400000" flipH="1" flipV="1">
            <a:off x="8862900" y="-104"/>
            <a:ext cx="292976" cy="288016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3" name="직각 삼각형 12"/>
          <p:cNvSpPr/>
          <p:nvPr userDrawn="1"/>
        </p:nvSpPr>
        <p:spPr>
          <a:xfrm rot="5400000" flipV="1">
            <a:off x="8865568" y="6569984"/>
            <a:ext cx="288032" cy="288000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14" name="그룹 13"/>
          <p:cNvGrpSpPr/>
          <p:nvPr userDrawn="1"/>
        </p:nvGrpSpPr>
        <p:grpSpPr>
          <a:xfrm flipV="1">
            <a:off x="0" y="6569968"/>
            <a:ext cx="9162224" cy="288032"/>
            <a:chOff x="0" y="12656"/>
            <a:chExt cx="9162224" cy="288032"/>
          </a:xfrm>
          <a:solidFill>
            <a:srgbClr val="0070C0"/>
          </a:solidFill>
        </p:grpSpPr>
        <p:sp>
          <p:nvSpPr>
            <p:cNvPr id="16" name="직사각형 15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7" name="직각 삼각형 16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8" name="직각 삼각형 17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19" name="그룹 18"/>
          <p:cNvGrpSpPr/>
          <p:nvPr userDrawn="1"/>
        </p:nvGrpSpPr>
        <p:grpSpPr>
          <a:xfrm>
            <a:off x="1784" y="2756"/>
            <a:ext cx="288032" cy="2263296"/>
            <a:chOff x="156948" y="26756"/>
            <a:chExt cx="288032" cy="2263296"/>
          </a:xfrm>
          <a:solidFill>
            <a:srgbClr val="FF0000"/>
          </a:solidFill>
        </p:grpSpPr>
        <p:sp>
          <p:nvSpPr>
            <p:cNvPr id="20" name="직사각형 19"/>
            <p:cNvSpPr/>
            <p:nvPr/>
          </p:nvSpPr>
          <p:spPr>
            <a:xfrm rot="16200000" flipH="1">
              <a:off x="-690676" y="1154396"/>
              <a:ext cx="19832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1" name="직각 삼각형 20"/>
            <p:cNvSpPr/>
            <p:nvPr/>
          </p:nvSpPr>
          <p:spPr>
            <a:xfrm rot="16200000" flipV="1">
              <a:off x="160972" y="22764"/>
              <a:ext cx="280016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22" name="직사각형 21"/>
          <p:cNvSpPr/>
          <p:nvPr userDrawn="1"/>
        </p:nvSpPr>
        <p:spPr>
          <a:xfrm rot="5400000" flipH="1" flipV="1">
            <a:off x="-842029" y="5438121"/>
            <a:ext cx="1975658" cy="2880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3" name="직각 삼각형 22"/>
          <p:cNvSpPr/>
          <p:nvPr userDrawn="1"/>
        </p:nvSpPr>
        <p:spPr>
          <a:xfrm rot="5400000">
            <a:off x="7768" y="6564016"/>
            <a:ext cx="288032" cy="299936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9338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8"/>
          <p:cNvSpPr>
            <a:spLocks noGrp="1"/>
          </p:cNvSpPr>
          <p:nvPr>
            <p:ph type="title" hasCustomPrompt="1"/>
          </p:nvPr>
        </p:nvSpPr>
        <p:spPr>
          <a:xfrm>
            <a:off x="251519" y="216038"/>
            <a:ext cx="8641655" cy="413196"/>
          </a:xfrm>
        </p:spPr>
        <p:txBody>
          <a:bodyPr>
            <a:noAutofit/>
          </a:bodyPr>
          <a:lstStyle>
            <a:lvl1pPr algn="ctr">
              <a:defRPr lang="ko-KR" altLang="en-US" sz="3000" b="1" i="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  <a:cs typeface="HY헤드라인M" panose="02030600000101010101" pitchFamily="18" charset="-127"/>
              </a:defRPr>
            </a:lvl1pPr>
          </a:lstStyle>
          <a:p>
            <a:r>
              <a:rPr lang="ko-KR" altLang="en-US" dirty="0" smtClean="0"/>
              <a:t>소제목 스타일 편집</a:t>
            </a:r>
            <a:endParaRPr lang="ko-KR" altLang="en-US" dirty="0"/>
          </a:p>
        </p:txBody>
      </p:sp>
      <p:cxnSp>
        <p:nvCxnSpPr>
          <p:cNvPr id="5" name="직선 연결선 4"/>
          <p:cNvCxnSpPr/>
          <p:nvPr userDrawn="1"/>
        </p:nvCxnSpPr>
        <p:spPr>
          <a:xfrm>
            <a:off x="1259632" y="729272"/>
            <a:ext cx="7776928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251520" y="835574"/>
            <a:ext cx="8642350" cy="5581129"/>
          </a:xfrm>
        </p:spPr>
        <p:txBody>
          <a:bodyPr>
            <a:normAutofit/>
          </a:bodyPr>
          <a:lstStyle>
            <a:lvl1pPr marL="358775" indent="-358775" algn="just">
              <a:lnSpc>
                <a:spcPct val="150000"/>
              </a:lnSpc>
              <a:buSzPct val="140000"/>
              <a:buFontTx/>
              <a:buBlip>
                <a:blip r:embed="rId2"/>
              </a:buBlip>
              <a:defRPr sz="2200" b="1"/>
            </a:lvl1pPr>
            <a:lvl2pPr marL="709613" indent="-252413" algn="just">
              <a:lnSpc>
                <a:spcPct val="150000"/>
              </a:lnSpc>
              <a:buFontTx/>
              <a:buBlip>
                <a:blip r:embed="rId3"/>
              </a:buBlip>
              <a:defRPr sz="1900"/>
            </a:lvl2pPr>
            <a:lvl3pPr marL="1111250" indent="-196850" algn="just">
              <a:lnSpc>
                <a:spcPct val="150000"/>
              </a:lnSpc>
              <a:buSzPct val="110000"/>
              <a:buFont typeface="Wingdings" panose="05000000000000000000" pitchFamily="2" charset="2"/>
              <a:buChar char="§"/>
              <a:defRPr sz="1600"/>
            </a:lvl3pPr>
            <a:lvl4pPr marL="1657350" indent="-285750" algn="just">
              <a:lnSpc>
                <a:spcPct val="150000"/>
              </a:lnSpc>
              <a:buFont typeface="Wingdings" charset="2"/>
              <a:buChar char="v"/>
              <a:defRPr sz="1000"/>
            </a:lvl4pPr>
            <a:lvl5pPr marL="2114550" indent="-285750" algn="just">
              <a:lnSpc>
                <a:spcPct val="150000"/>
              </a:lnSpc>
              <a:buFont typeface="Wingdings" charset="2"/>
              <a:buChar char="v"/>
              <a:defRPr sz="700"/>
            </a:lvl5pPr>
          </a:lstStyle>
          <a:p>
            <a:pPr lvl="0"/>
            <a:r>
              <a:rPr lang="en-US" altLang="ko-KR" dirty="0" smtClean="0"/>
              <a:t>Click to edit Master text styles</a:t>
            </a:r>
          </a:p>
          <a:p>
            <a:pPr lvl="1"/>
            <a:r>
              <a:rPr lang="en-US" altLang="ko-KR" dirty="0" smtClean="0"/>
              <a:t>Second level</a:t>
            </a:r>
          </a:p>
          <a:p>
            <a:pPr lvl="2"/>
            <a:r>
              <a:rPr lang="en-US" altLang="ko-KR" dirty="0" smtClean="0"/>
              <a:t>Third level</a:t>
            </a:r>
          </a:p>
          <a:p>
            <a:pPr lvl="3"/>
            <a:r>
              <a:rPr lang="en-US" altLang="ko-KR" dirty="0" smtClean="0"/>
              <a:t>Fourth level</a:t>
            </a:r>
          </a:p>
          <a:p>
            <a:pPr lvl="4"/>
            <a:r>
              <a:rPr lang="en-US" altLang="ko-KR" dirty="0" smtClean="0"/>
              <a:t>Fifth level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712846" y="6494288"/>
            <a:ext cx="19319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경기대학교 </a:t>
            </a:r>
            <a:r>
              <a:rPr kumimoji="0" lang="ko-KR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창의공과대학</a:t>
            </a:r>
            <a:endParaRPr kumimoji="0" lang="ko-KR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0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173095" y="6450165"/>
            <a:ext cx="72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 i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1pPr>
          </a:lstStyle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EEDA2F-F3C1-4EA9-BCEE-500E370C501D}" type="slidenum">
              <a:rPr kumimoji="0" lang="ko-KR" alt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24" b="37531"/>
          <a:stretch/>
        </p:blipFill>
        <p:spPr>
          <a:xfrm>
            <a:off x="107504" y="6416704"/>
            <a:ext cx="806896" cy="432048"/>
          </a:xfrm>
          <a:prstGeom prst="rect">
            <a:avLst/>
          </a:prstGeom>
        </p:spPr>
      </p:pic>
      <p:sp>
        <p:nvSpPr>
          <p:cNvPr id="3" name="직사각형 2"/>
          <p:cNvSpPr/>
          <p:nvPr userDrawn="1"/>
        </p:nvSpPr>
        <p:spPr>
          <a:xfrm>
            <a:off x="252215" y="97739"/>
            <a:ext cx="8640960" cy="648072"/>
          </a:xfrm>
          <a:prstGeom prst="rect">
            <a:avLst/>
          </a:prstGeom>
          <a:noFill/>
          <a:ln w="57150">
            <a:solidFill>
              <a:srgbClr val="00A4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14" name="그림 13" descr="&lt;strong&gt;CPU&lt;/strong&gt; (central Processing Unit) - Chip Stock Photography - Image: 17903572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2" t="21859" r="58738" b="26874"/>
          <a:stretch/>
        </p:blipFill>
        <p:spPr>
          <a:xfrm>
            <a:off x="321062" y="151361"/>
            <a:ext cx="548673" cy="552891"/>
          </a:xfrm>
          <a:prstGeom prst="rect">
            <a:avLst/>
          </a:prstGeom>
        </p:spPr>
      </p:pic>
      <p:grpSp>
        <p:nvGrpSpPr>
          <p:cNvPr id="15" name="그룹 14"/>
          <p:cNvGrpSpPr/>
          <p:nvPr userDrawn="1"/>
        </p:nvGrpSpPr>
        <p:grpSpPr>
          <a:xfrm>
            <a:off x="251519" y="6101842"/>
            <a:ext cx="8641655" cy="445925"/>
            <a:chOff x="-4165741" y="5205477"/>
            <a:chExt cx="17312236" cy="893343"/>
          </a:xfrm>
        </p:grpSpPr>
        <p:pic>
          <p:nvPicPr>
            <p:cNvPr id="13" name="Picture 4" descr="chipset에 대한 이미지 검색결과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52748">
              <a:off x="-4165741" y="5205479"/>
              <a:ext cx="893341" cy="893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4" descr="chipset에 대한 이미지 검색결과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52748">
              <a:off x="-3452442" y="5205477"/>
              <a:ext cx="893341" cy="893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4" descr="chipset에 대한 이미지 검색결과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52748">
              <a:off x="-2739142" y="5205477"/>
              <a:ext cx="893341" cy="893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4" descr="chipset에 대한 이미지 검색결과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52748">
              <a:off x="-2027785" y="5205479"/>
              <a:ext cx="893341" cy="893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4" descr="chipset에 대한 이미지 검색결과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52748">
              <a:off x="-1314486" y="5205477"/>
              <a:ext cx="893341" cy="893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4" descr="chipset에 대한 이미지 검색결과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52748">
              <a:off x="-601186" y="5205477"/>
              <a:ext cx="893341" cy="893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4" descr="chipset에 대한 이미지 검색결과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52748">
              <a:off x="122501" y="5205479"/>
              <a:ext cx="893341" cy="893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4" descr="chipset에 대한 이미지 검색결과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52748">
              <a:off x="835800" y="5205477"/>
              <a:ext cx="893341" cy="893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4" descr="chipset에 대한 이미지 검색결과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52748">
              <a:off x="1549100" y="5205477"/>
              <a:ext cx="893341" cy="893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4" descr="chipset에 대한 이미지 검색결과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52748">
              <a:off x="2260457" y="5205479"/>
              <a:ext cx="893341" cy="893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4" descr="chipset에 대한 이미지 검색결과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52748">
              <a:off x="2973756" y="5205477"/>
              <a:ext cx="893341" cy="893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4" descr="chipset에 대한 이미지 검색결과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52748">
              <a:off x="3687056" y="5205477"/>
              <a:ext cx="893341" cy="893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chipset에 대한 이미지 검색결과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52748">
              <a:off x="4400357" y="5205479"/>
              <a:ext cx="893341" cy="893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Picture 4" descr="chipset에 대한 이미지 검색결과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52748">
              <a:off x="5113656" y="5205477"/>
              <a:ext cx="893341" cy="893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" name="Picture 4" descr="chipset에 대한 이미지 검색결과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52748">
              <a:off x="5826956" y="5205477"/>
              <a:ext cx="893341" cy="893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" name="Picture 4" descr="chipset에 대한 이미지 검색결과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52748">
              <a:off x="6538313" y="5205479"/>
              <a:ext cx="893341" cy="893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" name="Picture 4" descr="chipset에 대한 이미지 검색결과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52748">
              <a:off x="7251612" y="5205477"/>
              <a:ext cx="893341" cy="893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" name="Picture 4" descr="chipset에 대한 이미지 검색결과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52748">
              <a:off x="7964912" y="5205477"/>
              <a:ext cx="893341" cy="893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" name="Picture 4" descr="chipset에 대한 이미지 검색결과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52748">
              <a:off x="8688599" y="5205479"/>
              <a:ext cx="893341" cy="893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" name="Picture 4" descr="chipset에 대한 이미지 검색결과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52748">
              <a:off x="9401898" y="5205477"/>
              <a:ext cx="893341" cy="893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3" name="Picture 4" descr="chipset에 대한 이미지 검색결과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52748">
              <a:off x="10115198" y="5205477"/>
              <a:ext cx="893341" cy="893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4" name="Picture 4" descr="chipset에 대한 이미지 검색결과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52748">
              <a:off x="10826555" y="5205479"/>
              <a:ext cx="893341" cy="893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" name="Picture 4" descr="chipset에 대한 이미지 검색결과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52748">
              <a:off x="11539854" y="5205477"/>
              <a:ext cx="893341" cy="893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6" name="Picture 4" descr="chipset에 대한 이미지 검색결과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52748">
              <a:off x="12253154" y="5205477"/>
              <a:ext cx="893341" cy="893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772204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C:\Users\msk\Desktop\abstract-blue-backgrounds-14_1920x1200_71472.jp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751" b="22360"/>
          <a:stretch>
            <a:fillRect/>
          </a:stretch>
        </p:blipFill>
        <p:spPr bwMode="auto">
          <a:xfrm flipH="1">
            <a:off x="0" y="0"/>
            <a:ext cx="2555776" cy="1291233"/>
          </a:xfrm>
          <a:prstGeom prst="rect">
            <a:avLst/>
          </a:prstGeom>
          <a:noFill/>
        </p:spPr>
      </p:pic>
      <p:sp>
        <p:nvSpPr>
          <p:cNvPr id="9" name="제목 8"/>
          <p:cNvSpPr>
            <a:spLocks noGrp="1"/>
          </p:cNvSpPr>
          <p:nvPr>
            <p:ph type="title" hasCustomPrompt="1"/>
          </p:nvPr>
        </p:nvSpPr>
        <p:spPr>
          <a:xfrm>
            <a:off x="914400" y="260648"/>
            <a:ext cx="8229600" cy="413196"/>
          </a:xfrm>
        </p:spPr>
        <p:txBody>
          <a:bodyPr>
            <a:noAutofit/>
          </a:bodyPr>
          <a:lstStyle>
            <a:lvl1pPr algn="r">
              <a:defRPr lang="ko-KR" altLang="en-US" sz="2000" b="1" i="0" kern="1200" dirty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1pPr>
          </a:lstStyle>
          <a:p>
            <a:r>
              <a:rPr lang="ko-KR" altLang="en-US" dirty="0" smtClean="0"/>
              <a:t>소제목 스타일 편집</a:t>
            </a:r>
            <a:endParaRPr lang="ko-KR" altLang="en-US" dirty="0"/>
          </a:p>
        </p:txBody>
      </p:sp>
      <p:cxnSp>
        <p:nvCxnSpPr>
          <p:cNvPr id="5" name="직선 연결선 4"/>
          <p:cNvCxnSpPr/>
          <p:nvPr userDrawn="1"/>
        </p:nvCxnSpPr>
        <p:spPr>
          <a:xfrm>
            <a:off x="1259632" y="729272"/>
            <a:ext cx="7776928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251520" y="908720"/>
            <a:ext cx="8642350" cy="5400675"/>
          </a:xfrm>
        </p:spPr>
        <p:txBody>
          <a:bodyPr>
            <a:normAutofit/>
          </a:bodyPr>
          <a:lstStyle>
            <a:lvl1pPr marL="342900" indent="-342900">
              <a:buFont typeface="Wingdings" charset="2"/>
              <a:buChar char="v"/>
              <a:defRPr sz="2000" b="1"/>
            </a:lvl1pPr>
            <a:lvl2pPr marL="742950" indent="-285750">
              <a:buFont typeface="Wingdings" charset="2"/>
              <a:buChar char="v"/>
              <a:defRPr sz="1800"/>
            </a:lvl2pPr>
            <a:lvl3pPr marL="1200150" indent="-285750">
              <a:buFont typeface="Wingdings" charset="2"/>
              <a:buChar char="v"/>
              <a:defRPr sz="1600"/>
            </a:lvl3pPr>
            <a:lvl4pPr marL="1657350" indent="-285750">
              <a:buFont typeface="Wingdings" charset="2"/>
              <a:buChar char="v"/>
              <a:defRPr sz="1400"/>
            </a:lvl4pPr>
            <a:lvl5pPr marL="2114550" indent="-285750">
              <a:buFont typeface="Wingdings" charset="2"/>
              <a:buChar char="v"/>
              <a:defRPr sz="1400"/>
            </a:lvl5pPr>
          </a:lstStyle>
          <a:p>
            <a:pPr lvl="0"/>
            <a:r>
              <a:rPr lang="en-US" altLang="ko-KR" dirty="0" smtClean="0"/>
              <a:t>Click to edit Master text styles</a:t>
            </a:r>
          </a:p>
          <a:p>
            <a:pPr lvl="1"/>
            <a:r>
              <a:rPr lang="en-US" altLang="ko-KR" dirty="0" smtClean="0"/>
              <a:t>Second level</a:t>
            </a:r>
          </a:p>
          <a:p>
            <a:pPr lvl="2"/>
            <a:r>
              <a:rPr lang="en-US" altLang="ko-KR" dirty="0" smtClean="0"/>
              <a:t>Third level</a:t>
            </a:r>
          </a:p>
          <a:p>
            <a:pPr lvl="3"/>
            <a:r>
              <a:rPr lang="en-US" altLang="ko-KR" dirty="0" smtClean="0"/>
              <a:t>Fourth level</a:t>
            </a:r>
          </a:p>
          <a:p>
            <a:pPr lvl="4"/>
            <a:r>
              <a:rPr lang="en-US" altLang="ko-KR" dirty="0" smtClean="0"/>
              <a:t>Fifth level</a:t>
            </a:r>
            <a:endParaRPr lang="en-US" dirty="0"/>
          </a:p>
        </p:txBody>
      </p:sp>
      <p:sp>
        <p:nvSpPr>
          <p:cNvPr id="10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172400" y="6356350"/>
            <a:ext cx="72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 i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1pPr>
          </a:lstStyle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EEDA2F-F3C1-4EA9-BCEE-500E370C501D}" type="slidenum">
              <a:rPr kumimoji="0" lang="ko-KR" altLang="en-US" sz="16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6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381328"/>
            <a:ext cx="499517" cy="343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 userDrawn="1"/>
        </p:nvSpPr>
        <p:spPr>
          <a:xfrm>
            <a:off x="661693" y="6435553"/>
            <a:ext cx="2448106" cy="2081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경기대학교 공과대학 전자공학과</a:t>
            </a:r>
            <a:endParaRPr kumimoji="0" lang="ko-KR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1485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msk\Desktop\abstract-blue-backgrounds-14_1920x1200_71472.jp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751" b="22360"/>
          <a:stretch>
            <a:fillRect/>
          </a:stretch>
        </p:blipFill>
        <p:spPr bwMode="auto">
          <a:xfrm rot="16200000">
            <a:off x="-1174690" y="1174690"/>
            <a:ext cx="4689131" cy="2339752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 userDrawn="1"/>
        </p:nvSpPr>
        <p:spPr>
          <a:xfrm>
            <a:off x="1975193" y="2807025"/>
            <a:ext cx="51936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7200" b="0" i="0" u="none" strike="noStrike" kern="1200" cap="none" spc="0" normalizeH="0" baseline="0" noProof="0" dirty="0" smtClean="0">
                <a:ln>
                  <a:noFill/>
                </a:ln>
                <a:gradFill flip="none" rotWithShape="1">
                  <a:gsLst>
                    <a:gs pos="0">
                      <a:prstClr val="black">
                        <a:lumMod val="65000"/>
                        <a:lumOff val="3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16200000" scaled="1"/>
                  <a:tileRect/>
                </a:gra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조선일보명조" pitchFamily="18" charset="-127"/>
              </a:rPr>
              <a:t>감사합니다</a:t>
            </a:r>
            <a:r>
              <a:rPr kumimoji="0" lang="en-US" altLang="ko-KR" sz="7200" b="0" i="0" u="none" strike="noStrike" kern="1200" cap="none" spc="0" normalizeH="0" baseline="0" noProof="0" dirty="0" smtClean="0">
                <a:ln>
                  <a:noFill/>
                </a:ln>
                <a:gradFill flip="none" rotWithShape="1">
                  <a:gsLst>
                    <a:gs pos="0">
                      <a:prstClr val="black">
                        <a:lumMod val="65000"/>
                        <a:lumOff val="3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16200000" scaled="1"/>
                  <a:tileRect/>
                </a:gra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조선일보명조" pitchFamily="18" charset="-127"/>
              </a:rPr>
              <a:t>.</a:t>
            </a:r>
            <a:endParaRPr kumimoji="0" lang="ko-KR" altLang="en-US" sz="7200" b="0" i="0" u="none" strike="noStrike" kern="1200" cap="none" spc="0" normalizeH="0" baseline="0" noProof="0" dirty="0" smtClean="0">
              <a:ln>
                <a:noFill/>
              </a:ln>
              <a:gradFill flip="none" rotWithShape="1">
                <a:gsLst>
                  <a:gs pos="0">
                    <a:prstClr val="black">
                      <a:lumMod val="65000"/>
                      <a:lumOff val="35000"/>
                    </a:prstClr>
                  </a:gs>
                  <a:gs pos="100000">
                    <a:prstClr val="black">
                      <a:lumMod val="85000"/>
                      <a:lumOff val="15000"/>
                    </a:prstClr>
                  </a:gs>
                </a:gsLst>
                <a:lin ang="16200000" scaled="1"/>
                <a:tileRect/>
              </a:gra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조선일보명조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77313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p03_경과보고서2.jpg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1588"/>
            <a:ext cx="9144000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제목 1"/>
          <p:cNvSpPr>
            <a:spLocks noGrp="1"/>
          </p:cNvSpPr>
          <p:nvPr>
            <p:ph type="ctrTitle"/>
          </p:nvPr>
        </p:nvSpPr>
        <p:spPr>
          <a:xfrm>
            <a:off x="1115616" y="3429000"/>
            <a:ext cx="8028384" cy="578495"/>
          </a:xfrm>
        </p:spPr>
        <p:txBody>
          <a:bodyPr>
            <a:noAutofit/>
          </a:bodyPr>
          <a:lstStyle>
            <a:lvl1pPr algn="l">
              <a:defRPr lang="ko-KR" altLang="en-US" sz="3200" b="1" i="0" kern="1200" dirty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8" name="부제목 2"/>
          <p:cNvSpPr>
            <a:spLocks noGrp="1"/>
          </p:cNvSpPr>
          <p:nvPr>
            <p:ph type="subTitle" idx="1"/>
          </p:nvPr>
        </p:nvSpPr>
        <p:spPr>
          <a:xfrm>
            <a:off x="1115369" y="4028304"/>
            <a:ext cx="8022890" cy="360040"/>
          </a:xfrm>
        </p:spPr>
        <p:txBody>
          <a:bodyPr>
            <a:noAutofit/>
          </a:bodyPr>
          <a:lstStyle>
            <a:lvl1pPr marL="0" indent="0" algn="l">
              <a:buNone/>
              <a:defRPr sz="1400" b="1" i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 smtClean="0"/>
              <a:t>마스터 부제목 스타일 편집</a:t>
            </a:r>
            <a:endParaRPr lang="ko-KR" altLang="en-US" dirty="0"/>
          </a:p>
        </p:txBody>
      </p:sp>
      <p:cxnSp>
        <p:nvCxnSpPr>
          <p:cNvPr id="13" name="직선 연결선 12"/>
          <p:cNvCxnSpPr/>
          <p:nvPr userDrawn="1"/>
        </p:nvCxnSpPr>
        <p:spPr>
          <a:xfrm>
            <a:off x="971600" y="3438053"/>
            <a:ext cx="0" cy="1080000"/>
          </a:xfrm>
          <a:prstGeom prst="line">
            <a:avLst/>
          </a:prstGeom>
          <a:ln w="76200">
            <a:solidFill>
              <a:srgbClr val="FF0000">
                <a:alpha val="5803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 userDrawn="1"/>
        </p:nvCxnSpPr>
        <p:spPr>
          <a:xfrm>
            <a:off x="853711" y="4382522"/>
            <a:ext cx="6976392" cy="0"/>
          </a:xfrm>
          <a:prstGeom prst="line">
            <a:avLst/>
          </a:prstGeom>
          <a:ln w="76200">
            <a:solidFill>
              <a:srgbClr val="0070C0">
                <a:alpha val="5803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82619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C:\Users\msk\Desktop\abstract-blue-backgrounds-14_1920x1200_71472.jp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751" b="22360"/>
          <a:stretch>
            <a:fillRect/>
          </a:stretch>
        </p:blipFill>
        <p:spPr bwMode="auto">
          <a:xfrm>
            <a:off x="251520" y="0"/>
            <a:ext cx="8892481" cy="44371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82079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제목 1"/>
          <p:cNvSpPr>
            <a:spLocks noGrp="1"/>
          </p:cNvSpPr>
          <p:nvPr>
            <p:ph type="ctrTitle" hasCustomPrompt="1"/>
          </p:nvPr>
        </p:nvSpPr>
        <p:spPr>
          <a:xfrm>
            <a:off x="2604616" y="3068960"/>
            <a:ext cx="6539384" cy="578495"/>
          </a:xfrm>
        </p:spPr>
        <p:txBody>
          <a:bodyPr>
            <a:noAutofit/>
          </a:bodyPr>
          <a:lstStyle>
            <a:lvl1pPr algn="r">
              <a:defRPr lang="ko-KR" altLang="en-US" sz="2400" b="1" kern="1200" dirty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1pPr>
          </a:lstStyle>
          <a:p>
            <a:r>
              <a:rPr lang="ko-KR" altLang="en-US" dirty="0" smtClean="0"/>
              <a:t>소제목 스타일 편집</a:t>
            </a:r>
            <a:endParaRPr lang="ko-KR" altLang="en-US" dirty="0"/>
          </a:p>
        </p:txBody>
      </p:sp>
      <p:pic>
        <p:nvPicPr>
          <p:cNvPr id="4" name="그림 3" descr="p03_경과보고서2.jpg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1586"/>
            <a:ext cx="9144000" cy="6856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0402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C51815-28AB-FB4B-8077-F98FD6874F6E}" type="datetime1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2019-12-02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1pPr>
          </a:lstStyle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EEDA2F-F3C1-4EA9-BCEE-500E370C501D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30105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b="0" i="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맑은 고딕" panose="020B0503020000020004" pitchFamily="50" charset="-127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b="0" i="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맑은 고딕" panose="020B0503020000020004" pitchFamily="50" charset="-127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b="0" i="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맑은 고딕" panose="020B0503020000020004" pitchFamily="50" charset="-127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b="0" i="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맑은 고딕" panose="020B0503020000020004" pitchFamily="50" charset="-127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b="0" i="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맑은 고딕" panose="020B0503020000020004" pitchFamily="50" charset="-127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b="0" i="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맑은 고딕" panose="020B0503020000020004" pitchFamily="50" charset="-127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1pPr>
          </a:lstStyle>
          <a:p>
            <a:fld id="{8FC51815-28AB-FB4B-8077-F98FD6874F6E}" type="datetime1">
              <a:rPr lang="ko-KR" altLang="en-US" smtClean="0"/>
              <a:t>2019-12-02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1pPr>
          </a:lstStyle>
          <a:p>
            <a:fld id="{77EEDA2F-F3C1-4EA9-BCEE-500E370C501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14915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b="0" i="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맑은 고딕" panose="020B0503020000020004" pitchFamily="50" charset="-127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b="0" i="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맑은 고딕" panose="020B0503020000020004" pitchFamily="50" charset="-127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b="0" i="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맑은 고딕" panose="020B0503020000020004" pitchFamily="50" charset="-127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b="0" i="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맑은 고딕" panose="020B0503020000020004" pitchFamily="50" charset="-127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b="0" i="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맑은 고딕" panose="020B0503020000020004" pitchFamily="50" charset="-127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b="0" i="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맑은 고딕" panose="020B0503020000020004" pitchFamily="50" charset="-127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496982-6B67-48BF-BE88-CEE75E286A28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" name="직사각형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5810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18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56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46.png"/><Relationship Id="rId5" Type="http://schemas.openxmlformats.org/officeDocument/2006/relationships/image" Target="../media/image18.png"/><Relationship Id="rId4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18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0.png"/><Relationship Id="rId11" Type="http://schemas.openxmlformats.org/officeDocument/2006/relationships/image" Target="../media/image64.png"/><Relationship Id="rId5" Type="http://schemas.openxmlformats.org/officeDocument/2006/relationships/image" Target="../media/image59.png"/><Relationship Id="rId10" Type="http://schemas.openxmlformats.org/officeDocument/2006/relationships/image" Target="../media/image46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kyonggi.ac.kr@gmail.com" TargetMode="External"/><Relationship Id="rId2" Type="http://schemas.openxmlformats.org/officeDocument/2006/relationships/hyperlink" Target="blog.naver.com/brainfo" TargetMode="Externa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8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jpeg"/><Relationship Id="rId9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8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8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audio" Target="../media/audio2.wav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2.png"/><Relationship Id="rId5" Type="http://schemas.openxmlformats.org/officeDocument/2006/relationships/image" Target="../media/image28.png"/><Relationship Id="rId4" Type="http://schemas.openxmlformats.org/officeDocument/2006/relationships/image" Target="../media/image18.png"/><Relationship Id="rId9" Type="http://schemas.openxmlformats.org/officeDocument/2006/relationships/image" Target="../media/image4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-34835"/>
            <a:ext cx="9144000" cy="486916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5" name="_x605583296" descr="EMB000067581d0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38"/>
          <a:stretch/>
        </p:blipFill>
        <p:spPr bwMode="auto">
          <a:xfrm>
            <a:off x="2275800" y="3989541"/>
            <a:ext cx="4603971" cy="2858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직각 삼각형 5"/>
          <p:cNvSpPr/>
          <p:nvPr/>
        </p:nvSpPr>
        <p:spPr>
          <a:xfrm>
            <a:off x="0" y="-34836"/>
            <a:ext cx="7884368" cy="6883047"/>
          </a:xfrm>
          <a:prstGeom prst="rt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순서도: 수동 입력 6"/>
          <p:cNvSpPr/>
          <p:nvPr/>
        </p:nvSpPr>
        <p:spPr>
          <a:xfrm>
            <a:off x="4578847" y="0"/>
            <a:ext cx="4565153" cy="6848212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16"/>
              <a:gd name="connsiteY0" fmla="*/ 6896 h 10000"/>
              <a:gd name="connsiteX1" fmla="*/ 10016 w 10016"/>
              <a:gd name="connsiteY1" fmla="*/ 0 h 10000"/>
              <a:gd name="connsiteX2" fmla="*/ 10016 w 10016"/>
              <a:gd name="connsiteY2" fmla="*/ 10000 h 10000"/>
              <a:gd name="connsiteX3" fmla="*/ 16 w 10016"/>
              <a:gd name="connsiteY3" fmla="*/ 10000 h 10000"/>
              <a:gd name="connsiteX4" fmla="*/ 0 w 10016"/>
              <a:gd name="connsiteY4" fmla="*/ 6896 h 10000"/>
              <a:gd name="connsiteX0" fmla="*/ 0 w 10016"/>
              <a:gd name="connsiteY0" fmla="*/ 6858 h 10000"/>
              <a:gd name="connsiteX1" fmla="*/ 10016 w 10016"/>
              <a:gd name="connsiteY1" fmla="*/ 0 h 10000"/>
              <a:gd name="connsiteX2" fmla="*/ 10016 w 10016"/>
              <a:gd name="connsiteY2" fmla="*/ 10000 h 10000"/>
              <a:gd name="connsiteX3" fmla="*/ 16 w 10016"/>
              <a:gd name="connsiteY3" fmla="*/ 10000 h 10000"/>
              <a:gd name="connsiteX4" fmla="*/ 0 w 10016"/>
              <a:gd name="connsiteY4" fmla="*/ 6858 h 10000"/>
              <a:gd name="connsiteX0" fmla="*/ 5 w 10002"/>
              <a:gd name="connsiteY0" fmla="*/ 5866 h 10000"/>
              <a:gd name="connsiteX1" fmla="*/ 10002 w 10002"/>
              <a:gd name="connsiteY1" fmla="*/ 0 h 10000"/>
              <a:gd name="connsiteX2" fmla="*/ 10002 w 10002"/>
              <a:gd name="connsiteY2" fmla="*/ 10000 h 10000"/>
              <a:gd name="connsiteX3" fmla="*/ 2 w 10002"/>
              <a:gd name="connsiteY3" fmla="*/ 10000 h 10000"/>
              <a:gd name="connsiteX4" fmla="*/ 5 w 10002"/>
              <a:gd name="connsiteY4" fmla="*/ 5866 h 10000"/>
              <a:gd name="connsiteX0" fmla="*/ 23 w 10001"/>
              <a:gd name="connsiteY0" fmla="*/ 5828 h 10000"/>
              <a:gd name="connsiteX1" fmla="*/ 10001 w 10001"/>
              <a:gd name="connsiteY1" fmla="*/ 0 h 10000"/>
              <a:gd name="connsiteX2" fmla="*/ 10001 w 10001"/>
              <a:gd name="connsiteY2" fmla="*/ 10000 h 10000"/>
              <a:gd name="connsiteX3" fmla="*/ 1 w 10001"/>
              <a:gd name="connsiteY3" fmla="*/ 10000 h 10000"/>
              <a:gd name="connsiteX4" fmla="*/ 23 w 10001"/>
              <a:gd name="connsiteY4" fmla="*/ 5828 h 10000"/>
              <a:gd name="connsiteX0" fmla="*/ 23 w 10001"/>
              <a:gd name="connsiteY0" fmla="*/ 5815 h 10000"/>
              <a:gd name="connsiteX1" fmla="*/ 10001 w 10001"/>
              <a:gd name="connsiteY1" fmla="*/ 0 h 10000"/>
              <a:gd name="connsiteX2" fmla="*/ 10001 w 10001"/>
              <a:gd name="connsiteY2" fmla="*/ 10000 h 10000"/>
              <a:gd name="connsiteX3" fmla="*/ 1 w 10001"/>
              <a:gd name="connsiteY3" fmla="*/ 10000 h 10000"/>
              <a:gd name="connsiteX4" fmla="*/ 23 w 10001"/>
              <a:gd name="connsiteY4" fmla="*/ 5815 h 10000"/>
              <a:gd name="connsiteX0" fmla="*/ 23 w 10001"/>
              <a:gd name="connsiteY0" fmla="*/ 5802 h 10000"/>
              <a:gd name="connsiteX1" fmla="*/ 10001 w 10001"/>
              <a:gd name="connsiteY1" fmla="*/ 0 h 10000"/>
              <a:gd name="connsiteX2" fmla="*/ 10001 w 10001"/>
              <a:gd name="connsiteY2" fmla="*/ 10000 h 10000"/>
              <a:gd name="connsiteX3" fmla="*/ 1 w 10001"/>
              <a:gd name="connsiteY3" fmla="*/ 10000 h 10000"/>
              <a:gd name="connsiteX4" fmla="*/ 23 w 10001"/>
              <a:gd name="connsiteY4" fmla="*/ 5802 h 10000"/>
              <a:gd name="connsiteX0" fmla="*/ 4 w 10001"/>
              <a:gd name="connsiteY0" fmla="*/ 5802 h 10000"/>
              <a:gd name="connsiteX1" fmla="*/ 10001 w 10001"/>
              <a:gd name="connsiteY1" fmla="*/ 0 h 10000"/>
              <a:gd name="connsiteX2" fmla="*/ 10001 w 10001"/>
              <a:gd name="connsiteY2" fmla="*/ 10000 h 10000"/>
              <a:gd name="connsiteX3" fmla="*/ 1 w 10001"/>
              <a:gd name="connsiteY3" fmla="*/ 10000 h 10000"/>
              <a:gd name="connsiteX4" fmla="*/ 4 w 10001"/>
              <a:gd name="connsiteY4" fmla="*/ 5802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1" h="10000">
                <a:moveTo>
                  <a:pt x="4" y="5802"/>
                </a:moveTo>
                <a:lnTo>
                  <a:pt x="10001" y="0"/>
                </a:lnTo>
                <a:lnTo>
                  <a:pt x="10001" y="10000"/>
                </a:lnTo>
                <a:lnTo>
                  <a:pt x="1" y="10000"/>
                </a:lnTo>
                <a:cubicBezTo>
                  <a:pt x="-4" y="8965"/>
                  <a:pt x="9" y="6837"/>
                  <a:pt x="4" y="58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타원 16"/>
          <p:cNvSpPr/>
          <p:nvPr/>
        </p:nvSpPr>
        <p:spPr>
          <a:xfrm>
            <a:off x="4347959" y="1826797"/>
            <a:ext cx="148857" cy="14885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타원 18"/>
          <p:cNvSpPr/>
          <p:nvPr/>
        </p:nvSpPr>
        <p:spPr>
          <a:xfrm>
            <a:off x="4995105" y="1826797"/>
            <a:ext cx="148857" cy="14885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2118" y="1546153"/>
            <a:ext cx="4279763" cy="2371550"/>
          </a:xfrm>
          <a:prstGeom prst="rect">
            <a:avLst/>
          </a:prstGeom>
        </p:spPr>
      </p:pic>
      <p:sp>
        <p:nvSpPr>
          <p:cNvPr id="3" name="제목 2"/>
          <p:cNvSpPr>
            <a:spLocks noGrp="1"/>
          </p:cNvSpPr>
          <p:nvPr>
            <p:ph type="ctrTitle"/>
          </p:nvPr>
        </p:nvSpPr>
        <p:spPr>
          <a:xfrm>
            <a:off x="4995105" y="4844101"/>
            <a:ext cx="4002535" cy="1536739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 altLang="ko-KR" sz="2000" dirty="0" smtClean="0">
                <a:solidFill>
                  <a:schemeClr val="bg1"/>
                </a:solidFill>
              </a:rPr>
              <a:t/>
            </a:r>
            <a:br>
              <a:rPr lang="en-US" altLang="ko-KR" sz="2000" dirty="0" smtClean="0">
                <a:solidFill>
                  <a:schemeClr val="bg1"/>
                </a:solidFill>
              </a:rPr>
            </a:br>
            <a:r>
              <a:rPr lang="ko-KR" altLang="en-US" sz="2000" dirty="0" smtClean="0">
                <a:solidFill>
                  <a:schemeClr val="bg1"/>
                </a:solidFill>
              </a:rPr>
              <a:t>이 영 호</a:t>
            </a:r>
            <a:r>
              <a:rPr lang="en-US" altLang="ko-KR" sz="2000" dirty="0" smtClean="0">
                <a:solidFill>
                  <a:schemeClr val="bg1"/>
                </a:solidFill>
              </a:rPr>
              <a:t/>
            </a:r>
            <a:br>
              <a:rPr lang="en-US" altLang="ko-KR" sz="2000" dirty="0" smtClean="0">
                <a:solidFill>
                  <a:schemeClr val="bg1"/>
                </a:solidFill>
              </a:rPr>
            </a:br>
            <a:r>
              <a:rPr lang="en-US" altLang="ko-KR" sz="2000" dirty="0" smtClean="0">
                <a:solidFill>
                  <a:schemeClr val="bg1"/>
                </a:solidFill>
              </a:rPr>
              <a:t>kyonggi.ac.kr@gmail.com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55875" y="3645733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chemeClr val="bg1"/>
                </a:solidFill>
              </a:rPr>
              <a:t>(</a:t>
            </a:r>
            <a:r>
              <a:rPr lang="ko-KR" altLang="en-US" b="1" dirty="0" smtClean="0">
                <a:solidFill>
                  <a:schemeClr val="bg1"/>
                </a:solidFill>
              </a:rPr>
              <a:t>감미로운 코딩</a:t>
            </a:r>
            <a:r>
              <a:rPr lang="en-US" altLang="ko-KR" b="1" dirty="0" smtClean="0">
                <a:solidFill>
                  <a:schemeClr val="bg1"/>
                </a:solidFill>
              </a:rPr>
              <a:t>)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ì´ë©ì¼ì ëí ì´ë¯¸ì§ ê²ìê²°ê³¼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745" y="5907089"/>
            <a:ext cx="680359" cy="382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그림 1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82" b="34099"/>
          <a:stretch/>
        </p:blipFill>
        <p:spPr>
          <a:xfrm>
            <a:off x="5093474" y="5282369"/>
            <a:ext cx="3686038" cy="113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3221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mph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94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94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94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94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" accel="100000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" accel="100000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1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1" animBg="1"/>
      <p:bldP spid="17" grpId="2" animBg="1"/>
      <p:bldP spid="17" grpId="3" animBg="1"/>
      <p:bldP spid="19" grpId="1" animBg="1"/>
      <p:bldP spid="19" grpId="2" animBg="1"/>
      <p:bldP spid="19" grpId="3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0" y="-2584"/>
            <a:ext cx="9162224" cy="288032"/>
            <a:chOff x="0" y="12656"/>
            <a:chExt cx="9162224" cy="288032"/>
          </a:xfrm>
          <a:solidFill>
            <a:srgbClr val="FF0000"/>
          </a:solidFill>
        </p:grpSpPr>
        <p:sp>
          <p:nvSpPr>
            <p:cNvPr id="7" name="직사각형 6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8" name="직각 삼각형 7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9" name="직각 삼각형 8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10" name="직사각형 9"/>
          <p:cNvSpPr/>
          <p:nvPr/>
        </p:nvSpPr>
        <p:spPr>
          <a:xfrm rot="5400000">
            <a:off x="5829248" y="3326508"/>
            <a:ext cx="6360264" cy="288032"/>
          </a:xfrm>
          <a:prstGeom prst="rect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1" name="직각 삼각형 10"/>
          <p:cNvSpPr/>
          <p:nvPr/>
        </p:nvSpPr>
        <p:spPr>
          <a:xfrm rot="5400000" flipH="1" flipV="1">
            <a:off x="8862900" y="-104"/>
            <a:ext cx="292976" cy="288016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2" name="직각 삼각형 11"/>
          <p:cNvSpPr/>
          <p:nvPr/>
        </p:nvSpPr>
        <p:spPr>
          <a:xfrm rot="5400000" flipV="1">
            <a:off x="8865568" y="6569984"/>
            <a:ext cx="288032" cy="288000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13" name="그룹 12"/>
          <p:cNvGrpSpPr/>
          <p:nvPr/>
        </p:nvGrpSpPr>
        <p:grpSpPr>
          <a:xfrm flipV="1">
            <a:off x="0" y="6569968"/>
            <a:ext cx="9162224" cy="288032"/>
            <a:chOff x="0" y="12656"/>
            <a:chExt cx="9162224" cy="288032"/>
          </a:xfrm>
          <a:solidFill>
            <a:srgbClr val="0070C0"/>
          </a:solidFill>
        </p:grpSpPr>
        <p:sp>
          <p:nvSpPr>
            <p:cNvPr id="14" name="직사각형 13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" name="직각 삼각형 14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" name="직각 삼각형 15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17" name="그룹 16"/>
          <p:cNvGrpSpPr/>
          <p:nvPr/>
        </p:nvGrpSpPr>
        <p:grpSpPr>
          <a:xfrm>
            <a:off x="1784" y="2756"/>
            <a:ext cx="288032" cy="2263296"/>
            <a:chOff x="156948" y="26756"/>
            <a:chExt cx="288032" cy="2263296"/>
          </a:xfrm>
          <a:solidFill>
            <a:srgbClr val="FF0000"/>
          </a:solidFill>
        </p:grpSpPr>
        <p:sp>
          <p:nvSpPr>
            <p:cNvPr id="18" name="직사각형 17"/>
            <p:cNvSpPr/>
            <p:nvPr/>
          </p:nvSpPr>
          <p:spPr>
            <a:xfrm rot="16200000" flipH="1">
              <a:off x="-690676" y="1154396"/>
              <a:ext cx="19832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9" name="직각 삼각형 18"/>
            <p:cNvSpPr/>
            <p:nvPr/>
          </p:nvSpPr>
          <p:spPr>
            <a:xfrm rot="16200000" flipV="1">
              <a:off x="160972" y="22764"/>
              <a:ext cx="280016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20" name="직사각형 19"/>
          <p:cNvSpPr/>
          <p:nvPr/>
        </p:nvSpPr>
        <p:spPr>
          <a:xfrm rot="5400000" flipH="1" flipV="1">
            <a:off x="-842029" y="5438121"/>
            <a:ext cx="1975658" cy="2880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1" name="직각 삼각형 20"/>
          <p:cNvSpPr/>
          <p:nvPr/>
        </p:nvSpPr>
        <p:spPr>
          <a:xfrm rot="5400000">
            <a:off x="7768" y="6564016"/>
            <a:ext cx="288032" cy="299936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09" b="34408"/>
          <a:stretch/>
        </p:blipFill>
        <p:spPr>
          <a:xfrm>
            <a:off x="1511660" y="980728"/>
            <a:ext cx="5940660" cy="374344"/>
          </a:xfrm>
          <a:prstGeom prst="rect">
            <a:avLst/>
          </a:prstGeom>
        </p:spPr>
      </p:pic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971600" y="-70329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8" name="직사각형 27"/>
          <p:cNvSpPr/>
          <p:nvPr/>
        </p:nvSpPr>
        <p:spPr>
          <a:xfrm>
            <a:off x="682110" y="2025031"/>
            <a:ext cx="7774632" cy="4367058"/>
          </a:xfrm>
          <a:prstGeom prst="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900" dirty="0">
              <a:solidFill>
                <a:schemeClr val="bg1"/>
              </a:solidFill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pic>
        <p:nvPicPr>
          <p:cNvPr id="30" name="그림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5404" y="589631"/>
            <a:ext cx="5633192" cy="816935"/>
          </a:xfrm>
          <a:prstGeom prst="rect">
            <a:avLst/>
          </a:prstGeom>
        </p:spPr>
      </p:pic>
      <p:pic>
        <p:nvPicPr>
          <p:cNvPr id="23" name="그림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167" y="3356816"/>
            <a:ext cx="3162769" cy="851744"/>
          </a:xfrm>
          <a:prstGeom prst="rect">
            <a:avLst/>
          </a:prstGeom>
        </p:spPr>
      </p:pic>
      <p:pic>
        <p:nvPicPr>
          <p:cNvPr id="26" name="그림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7655" y="3500438"/>
            <a:ext cx="1536713" cy="553932"/>
          </a:xfrm>
          <a:prstGeom prst="rect">
            <a:avLst/>
          </a:prstGeom>
        </p:spPr>
      </p:pic>
      <p:sp>
        <p:nvSpPr>
          <p:cNvPr id="35" name="모서리가 둥근 직사각형 34"/>
          <p:cNvSpPr/>
          <p:nvPr/>
        </p:nvSpPr>
        <p:spPr>
          <a:xfrm>
            <a:off x="6952563" y="4931809"/>
            <a:ext cx="856381" cy="601801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chemeClr val="tx1"/>
                </a:solidFill>
                <a:latin typeface="DX빨간우체통B" panose="02020600000000000000" pitchFamily="18" charset="-127"/>
                <a:ea typeface="DX빨간우체통B" panose="02020600000000000000" pitchFamily="18" charset="-127"/>
              </a:rPr>
              <a:t>Zoom</a:t>
            </a:r>
          </a:p>
        </p:txBody>
      </p:sp>
      <p:pic>
        <p:nvPicPr>
          <p:cNvPr id="38" name="그림 3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9366" y="1570025"/>
            <a:ext cx="7785267" cy="548688"/>
          </a:xfrm>
          <a:prstGeom prst="rect">
            <a:avLst/>
          </a:prstGeom>
        </p:spPr>
      </p:pic>
      <p:pic>
        <p:nvPicPr>
          <p:cNvPr id="24" name="그림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470" y="2118713"/>
            <a:ext cx="2289961" cy="4179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345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2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L 3.33333E-6 -0.12408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20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0" y="-2584"/>
            <a:ext cx="9162224" cy="288032"/>
            <a:chOff x="0" y="12656"/>
            <a:chExt cx="9162224" cy="288032"/>
          </a:xfrm>
          <a:solidFill>
            <a:srgbClr val="FF0000"/>
          </a:solidFill>
        </p:grpSpPr>
        <p:sp>
          <p:nvSpPr>
            <p:cNvPr id="7" name="직사각형 6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8" name="직각 삼각형 7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9" name="직각 삼각형 8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10" name="직사각형 9"/>
          <p:cNvSpPr/>
          <p:nvPr/>
        </p:nvSpPr>
        <p:spPr>
          <a:xfrm rot="5400000">
            <a:off x="5829248" y="3326508"/>
            <a:ext cx="6360264" cy="288032"/>
          </a:xfrm>
          <a:prstGeom prst="rect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1" name="직각 삼각형 10"/>
          <p:cNvSpPr/>
          <p:nvPr/>
        </p:nvSpPr>
        <p:spPr>
          <a:xfrm rot="5400000" flipH="1" flipV="1">
            <a:off x="8862900" y="-104"/>
            <a:ext cx="292976" cy="288016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2" name="직각 삼각형 11"/>
          <p:cNvSpPr/>
          <p:nvPr/>
        </p:nvSpPr>
        <p:spPr>
          <a:xfrm rot="5400000" flipV="1">
            <a:off x="8865568" y="6569984"/>
            <a:ext cx="288032" cy="288000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13" name="그룹 12"/>
          <p:cNvGrpSpPr/>
          <p:nvPr/>
        </p:nvGrpSpPr>
        <p:grpSpPr>
          <a:xfrm flipV="1">
            <a:off x="0" y="6569968"/>
            <a:ext cx="9162224" cy="288032"/>
            <a:chOff x="0" y="12656"/>
            <a:chExt cx="9162224" cy="288032"/>
          </a:xfrm>
          <a:solidFill>
            <a:srgbClr val="0070C0"/>
          </a:solidFill>
        </p:grpSpPr>
        <p:sp>
          <p:nvSpPr>
            <p:cNvPr id="14" name="직사각형 13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" name="직각 삼각형 14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" name="직각 삼각형 15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17" name="그룹 16"/>
          <p:cNvGrpSpPr/>
          <p:nvPr/>
        </p:nvGrpSpPr>
        <p:grpSpPr>
          <a:xfrm>
            <a:off x="1784" y="2756"/>
            <a:ext cx="288032" cy="2263296"/>
            <a:chOff x="156948" y="26756"/>
            <a:chExt cx="288032" cy="2263296"/>
          </a:xfrm>
          <a:solidFill>
            <a:srgbClr val="FF0000"/>
          </a:solidFill>
        </p:grpSpPr>
        <p:sp>
          <p:nvSpPr>
            <p:cNvPr id="18" name="직사각형 17"/>
            <p:cNvSpPr/>
            <p:nvPr/>
          </p:nvSpPr>
          <p:spPr>
            <a:xfrm rot="16200000" flipH="1">
              <a:off x="-690676" y="1154396"/>
              <a:ext cx="19832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9" name="직각 삼각형 18"/>
            <p:cNvSpPr/>
            <p:nvPr/>
          </p:nvSpPr>
          <p:spPr>
            <a:xfrm rot="16200000" flipV="1">
              <a:off x="160972" y="22764"/>
              <a:ext cx="280016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20" name="직사각형 19"/>
          <p:cNvSpPr/>
          <p:nvPr/>
        </p:nvSpPr>
        <p:spPr>
          <a:xfrm rot="5400000" flipH="1" flipV="1">
            <a:off x="-842029" y="5438121"/>
            <a:ext cx="1975658" cy="2880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1" name="직각 삼각형 20"/>
          <p:cNvSpPr/>
          <p:nvPr/>
        </p:nvSpPr>
        <p:spPr>
          <a:xfrm rot="5400000">
            <a:off x="7768" y="6564016"/>
            <a:ext cx="288032" cy="299936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09" b="34408"/>
          <a:stretch/>
        </p:blipFill>
        <p:spPr>
          <a:xfrm>
            <a:off x="1511660" y="980728"/>
            <a:ext cx="5940660" cy="374344"/>
          </a:xfrm>
          <a:prstGeom prst="rect">
            <a:avLst/>
          </a:prstGeom>
        </p:spPr>
      </p:pic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971600" y="-70329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8" name="직사각형 27"/>
          <p:cNvSpPr/>
          <p:nvPr/>
        </p:nvSpPr>
        <p:spPr>
          <a:xfrm>
            <a:off x="682110" y="2025031"/>
            <a:ext cx="7774632" cy="4367058"/>
          </a:xfrm>
          <a:prstGeom prst="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900" dirty="0">
              <a:solidFill>
                <a:schemeClr val="bg1"/>
              </a:solidFill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pic>
        <p:nvPicPr>
          <p:cNvPr id="30" name="그림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5404" y="589631"/>
            <a:ext cx="5633192" cy="816935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066" y="3234616"/>
            <a:ext cx="2838094" cy="2642656"/>
          </a:xfrm>
          <a:prstGeom prst="rect">
            <a:avLst/>
          </a:prstGeom>
        </p:spPr>
      </p:pic>
      <p:pic>
        <p:nvPicPr>
          <p:cNvPr id="22" name="그림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560" y="4305274"/>
            <a:ext cx="2489705" cy="1571998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2798389" y="2192645"/>
            <a:ext cx="5328591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1600" dirty="0" smtClean="0">
                <a:solidFill>
                  <a:srgbClr val="FFFF00"/>
                </a:solidFill>
              </a:rPr>
              <a:t>첫 번째 두더지 코딩 완료 후</a:t>
            </a:r>
            <a:r>
              <a:rPr lang="en-US" altLang="ko-KR" sz="1600" dirty="0" smtClean="0">
                <a:solidFill>
                  <a:srgbClr val="FFFF00"/>
                </a:solidFill>
              </a:rPr>
              <a:t>, </a:t>
            </a:r>
            <a:r>
              <a:rPr lang="ko-KR" altLang="en-US" sz="1600" dirty="0">
                <a:solidFill>
                  <a:srgbClr val="FFFF00"/>
                </a:solidFill>
              </a:rPr>
              <a:t>전체 코드 복사</a:t>
            </a:r>
            <a:endParaRPr lang="en-US" altLang="ko-KR" sz="1600" dirty="0">
              <a:solidFill>
                <a:srgbClr val="FFFF00"/>
              </a:solidFill>
            </a:endParaRPr>
          </a:p>
          <a:p>
            <a:pPr algn="r">
              <a:lnSpc>
                <a:spcPct val="120000"/>
              </a:lnSpc>
            </a:pPr>
            <a:r>
              <a:rPr lang="ko-KR" altLang="en-US" sz="1600" dirty="0" smtClean="0">
                <a:solidFill>
                  <a:srgbClr val="FFFF00"/>
                </a:solidFill>
              </a:rPr>
              <a:t>나머지 두더지 </a:t>
            </a:r>
            <a:r>
              <a:rPr lang="ko-KR" altLang="en-US" sz="1600" dirty="0">
                <a:solidFill>
                  <a:srgbClr val="FFFF00"/>
                </a:solidFill>
              </a:rPr>
              <a:t>오브젝트 코드에 </a:t>
            </a:r>
            <a:r>
              <a:rPr lang="ko-KR" altLang="en-US" sz="1600" dirty="0" err="1">
                <a:solidFill>
                  <a:srgbClr val="FFFF00"/>
                </a:solidFill>
              </a:rPr>
              <a:t>붙여넣은</a:t>
            </a:r>
            <a:r>
              <a:rPr lang="ko-KR" altLang="en-US" sz="1600" dirty="0">
                <a:solidFill>
                  <a:srgbClr val="FFFF00"/>
                </a:solidFill>
              </a:rPr>
              <a:t> 후</a:t>
            </a:r>
            <a:r>
              <a:rPr lang="en-US" altLang="ko-KR" sz="1600" dirty="0">
                <a:solidFill>
                  <a:srgbClr val="FFFF00"/>
                </a:solidFill>
              </a:rPr>
              <a:t>, </a:t>
            </a:r>
            <a:r>
              <a:rPr lang="ko-KR" altLang="en-US" sz="1600" dirty="0">
                <a:solidFill>
                  <a:srgbClr val="FFFF00"/>
                </a:solidFill>
              </a:rPr>
              <a:t>일부 수정</a:t>
            </a:r>
            <a:endParaRPr lang="en-US" altLang="ko-KR" sz="1600" dirty="0">
              <a:solidFill>
                <a:srgbClr val="FFFF00"/>
              </a:solidFill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solidFill>
                  <a:srgbClr val="FFFF00"/>
                </a:solidFill>
              </a:rPr>
              <a:t>(</a:t>
            </a:r>
            <a:r>
              <a:rPr lang="ko-KR" altLang="en-US" sz="1600" dirty="0">
                <a:solidFill>
                  <a:srgbClr val="FFFF00"/>
                </a:solidFill>
              </a:rPr>
              <a:t>빨간색 </a:t>
            </a:r>
            <a:r>
              <a:rPr lang="ko-KR" altLang="en-US" sz="1600" dirty="0" smtClean="0">
                <a:solidFill>
                  <a:srgbClr val="FFFF00"/>
                </a:solidFill>
              </a:rPr>
              <a:t>박스 </a:t>
            </a:r>
            <a:r>
              <a:rPr lang="ko-KR" altLang="en-US" sz="1600" dirty="0">
                <a:solidFill>
                  <a:srgbClr val="FFFF00"/>
                </a:solidFill>
              </a:rPr>
              <a:t>표시된 </a:t>
            </a:r>
            <a:r>
              <a:rPr lang="ko-KR" altLang="en-US" sz="1600" dirty="0" smtClean="0">
                <a:solidFill>
                  <a:srgbClr val="FFFF00"/>
                </a:solidFill>
              </a:rPr>
              <a:t>신호 이름</a:t>
            </a:r>
            <a:r>
              <a:rPr lang="en-US" altLang="ko-KR" sz="1600" dirty="0" smtClean="0">
                <a:solidFill>
                  <a:srgbClr val="FFFF00"/>
                </a:solidFill>
              </a:rPr>
              <a:t>)</a:t>
            </a:r>
            <a:endParaRPr lang="ko-KR" altLang="en-US" sz="1600" dirty="0">
              <a:solidFill>
                <a:srgbClr val="FFFF00"/>
              </a:solidFill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1657638" y="4428948"/>
            <a:ext cx="720080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8" name="그림 3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9366" y="1563182"/>
            <a:ext cx="7785267" cy="54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917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0" y="-2584"/>
            <a:ext cx="9162224" cy="288032"/>
            <a:chOff x="0" y="12656"/>
            <a:chExt cx="9162224" cy="288032"/>
          </a:xfrm>
          <a:solidFill>
            <a:srgbClr val="FF0000"/>
          </a:solidFill>
        </p:grpSpPr>
        <p:sp>
          <p:nvSpPr>
            <p:cNvPr id="7" name="직사각형 6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8" name="직각 삼각형 7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9" name="직각 삼각형 8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10" name="직사각형 9"/>
          <p:cNvSpPr/>
          <p:nvPr/>
        </p:nvSpPr>
        <p:spPr>
          <a:xfrm rot="5400000">
            <a:off x="5829248" y="3326508"/>
            <a:ext cx="6360264" cy="288032"/>
          </a:xfrm>
          <a:prstGeom prst="rect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1" name="직각 삼각형 10"/>
          <p:cNvSpPr/>
          <p:nvPr/>
        </p:nvSpPr>
        <p:spPr>
          <a:xfrm rot="5400000" flipH="1" flipV="1">
            <a:off x="8862900" y="-104"/>
            <a:ext cx="292976" cy="288016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2" name="직각 삼각형 11"/>
          <p:cNvSpPr/>
          <p:nvPr/>
        </p:nvSpPr>
        <p:spPr>
          <a:xfrm rot="5400000" flipV="1">
            <a:off x="8865568" y="6569984"/>
            <a:ext cx="288032" cy="288000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13" name="그룹 12"/>
          <p:cNvGrpSpPr/>
          <p:nvPr/>
        </p:nvGrpSpPr>
        <p:grpSpPr>
          <a:xfrm flipV="1">
            <a:off x="0" y="6569968"/>
            <a:ext cx="9162224" cy="288032"/>
            <a:chOff x="0" y="12656"/>
            <a:chExt cx="9162224" cy="288032"/>
          </a:xfrm>
          <a:solidFill>
            <a:srgbClr val="0070C0"/>
          </a:solidFill>
        </p:grpSpPr>
        <p:sp>
          <p:nvSpPr>
            <p:cNvPr id="14" name="직사각형 13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" name="직각 삼각형 14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" name="직각 삼각형 15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17" name="그룹 16"/>
          <p:cNvGrpSpPr/>
          <p:nvPr/>
        </p:nvGrpSpPr>
        <p:grpSpPr>
          <a:xfrm>
            <a:off x="1784" y="2756"/>
            <a:ext cx="288032" cy="2263296"/>
            <a:chOff x="156948" y="26756"/>
            <a:chExt cx="288032" cy="2263296"/>
          </a:xfrm>
          <a:solidFill>
            <a:srgbClr val="FF0000"/>
          </a:solidFill>
        </p:grpSpPr>
        <p:sp>
          <p:nvSpPr>
            <p:cNvPr id="18" name="직사각형 17"/>
            <p:cNvSpPr/>
            <p:nvPr/>
          </p:nvSpPr>
          <p:spPr>
            <a:xfrm rot="16200000" flipH="1">
              <a:off x="-690676" y="1154396"/>
              <a:ext cx="19832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9" name="직각 삼각형 18"/>
            <p:cNvSpPr/>
            <p:nvPr/>
          </p:nvSpPr>
          <p:spPr>
            <a:xfrm rot="16200000" flipV="1">
              <a:off x="160972" y="22764"/>
              <a:ext cx="280016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20" name="직사각형 19"/>
          <p:cNvSpPr/>
          <p:nvPr/>
        </p:nvSpPr>
        <p:spPr>
          <a:xfrm rot="5400000" flipH="1" flipV="1">
            <a:off x="-842029" y="5438121"/>
            <a:ext cx="1975658" cy="2880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1" name="직각 삼각형 20"/>
          <p:cNvSpPr/>
          <p:nvPr/>
        </p:nvSpPr>
        <p:spPr>
          <a:xfrm rot="5400000">
            <a:off x="7768" y="6564016"/>
            <a:ext cx="288032" cy="299936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09" b="34408"/>
          <a:stretch/>
        </p:blipFill>
        <p:spPr>
          <a:xfrm>
            <a:off x="1511660" y="980728"/>
            <a:ext cx="5940660" cy="374344"/>
          </a:xfrm>
          <a:prstGeom prst="rect">
            <a:avLst/>
          </a:prstGeom>
        </p:spPr>
      </p:pic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971600" y="-70329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8" name="직사각형 27"/>
          <p:cNvSpPr/>
          <p:nvPr/>
        </p:nvSpPr>
        <p:spPr>
          <a:xfrm>
            <a:off x="682110" y="2025031"/>
            <a:ext cx="7774632" cy="4367058"/>
          </a:xfrm>
          <a:prstGeom prst="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900" dirty="0">
              <a:solidFill>
                <a:schemeClr val="bg1"/>
              </a:solidFill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pic>
        <p:nvPicPr>
          <p:cNvPr id="30" name="그림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5404" y="589631"/>
            <a:ext cx="5633192" cy="816935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730" y="2226750"/>
            <a:ext cx="5012174" cy="3912564"/>
          </a:xfrm>
          <a:prstGeom prst="rect">
            <a:avLst/>
          </a:prstGeom>
        </p:spPr>
      </p:pic>
      <p:pic>
        <p:nvPicPr>
          <p:cNvPr id="35" name="그림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9366" y="1555403"/>
            <a:ext cx="7785267" cy="54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79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0" y="-2584"/>
            <a:ext cx="9162224" cy="288032"/>
            <a:chOff x="0" y="12656"/>
            <a:chExt cx="9162224" cy="288032"/>
          </a:xfrm>
          <a:solidFill>
            <a:srgbClr val="FF0000"/>
          </a:solidFill>
        </p:grpSpPr>
        <p:sp>
          <p:nvSpPr>
            <p:cNvPr id="7" name="직사각형 6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8" name="직각 삼각형 7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9" name="직각 삼각형 8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10" name="직사각형 9"/>
          <p:cNvSpPr/>
          <p:nvPr/>
        </p:nvSpPr>
        <p:spPr>
          <a:xfrm rot="5400000">
            <a:off x="5829248" y="3326508"/>
            <a:ext cx="6360264" cy="288032"/>
          </a:xfrm>
          <a:prstGeom prst="rect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1" name="직각 삼각형 10"/>
          <p:cNvSpPr/>
          <p:nvPr/>
        </p:nvSpPr>
        <p:spPr>
          <a:xfrm rot="5400000" flipH="1" flipV="1">
            <a:off x="8862900" y="-104"/>
            <a:ext cx="292976" cy="288016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2" name="직각 삼각형 11"/>
          <p:cNvSpPr/>
          <p:nvPr/>
        </p:nvSpPr>
        <p:spPr>
          <a:xfrm rot="5400000" flipV="1">
            <a:off x="8865568" y="6569984"/>
            <a:ext cx="288032" cy="288000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13" name="그룹 12"/>
          <p:cNvGrpSpPr/>
          <p:nvPr/>
        </p:nvGrpSpPr>
        <p:grpSpPr>
          <a:xfrm flipV="1">
            <a:off x="0" y="6569968"/>
            <a:ext cx="9162224" cy="288032"/>
            <a:chOff x="0" y="12656"/>
            <a:chExt cx="9162224" cy="288032"/>
          </a:xfrm>
          <a:solidFill>
            <a:srgbClr val="0070C0"/>
          </a:solidFill>
        </p:grpSpPr>
        <p:sp>
          <p:nvSpPr>
            <p:cNvPr id="14" name="직사각형 13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" name="직각 삼각형 14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" name="직각 삼각형 15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17" name="그룹 16"/>
          <p:cNvGrpSpPr/>
          <p:nvPr/>
        </p:nvGrpSpPr>
        <p:grpSpPr>
          <a:xfrm>
            <a:off x="1784" y="2756"/>
            <a:ext cx="288032" cy="2263296"/>
            <a:chOff x="156948" y="26756"/>
            <a:chExt cx="288032" cy="2263296"/>
          </a:xfrm>
          <a:solidFill>
            <a:srgbClr val="FF0000"/>
          </a:solidFill>
        </p:grpSpPr>
        <p:sp>
          <p:nvSpPr>
            <p:cNvPr id="18" name="직사각형 17"/>
            <p:cNvSpPr/>
            <p:nvPr/>
          </p:nvSpPr>
          <p:spPr>
            <a:xfrm rot="16200000" flipH="1">
              <a:off x="-690676" y="1154396"/>
              <a:ext cx="19832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9" name="직각 삼각형 18"/>
            <p:cNvSpPr/>
            <p:nvPr/>
          </p:nvSpPr>
          <p:spPr>
            <a:xfrm rot="16200000" flipV="1">
              <a:off x="160972" y="22764"/>
              <a:ext cx="280016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20" name="직사각형 19"/>
          <p:cNvSpPr/>
          <p:nvPr/>
        </p:nvSpPr>
        <p:spPr>
          <a:xfrm rot="5400000" flipH="1" flipV="1">
            <a:off x="-842029" y="5438121"/>
            <a:ext cx="1975658" cy="2880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1" name="직각 삼각형 20"/>
          <p:cNvSpPr/>
          <p:nvPr/>
        </p:nvSpPr>
        <p:spPr>
          <a:xfrm rot="5400000">
            <a:off x="7768" y="6564016"/>
            <a:ext cx="288032" cy="299936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09" b="34408"/>
          <a:stretch/>
        </p:blipFill>
        <p:spPr>
          <a:xfrm>
            <a:off x="1511660" y="980728"/>
            <a:ext cx="5940660" cy="374344"/>
          </a:xfrm>
          <a:prstGeom prst="rect">
            <a:avLst/>
          </a:prstGeom>
        </p:spPr>
      </p:pic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971600" y="-70329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8" name="직사각형 27"/>
          <p:cNvSpPr/>
          <p:nvPr/>
        </p:nvSpPr>
        <p:spPr>
          <a:xfrm>
            <a:off x="682110" y="2025031"/>
            <a:ext cx="7774632" cy="4367058"/>
          </a:xfrm>
          <a:prstGeom prst="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900" dirty="0">
              <a:solidFill>
                <a:schemeClr val="bg1"/>
              </a:solidFill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pic>
        <p:nvPicPr>
          <p:cNvPr id="30" name="그림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55404" y="589631"/>
            <a:ext cx="5633192" cy="816935"/>
          </a:xfrm>
          <a:prstGeom prst="rect">
            <a:avLst/>
          </a:prstGeom>
        </p:spPr>
      </p:pic>
      <p:pic>
        <p:nvPicPr>
          <p:cNvPr id="3" name="두더지 잡기 게임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870859" y="2293466"/>
            <a:ext cx="5380502" cy="3830188"/>
          </a:xfrm>
          <a:prstGeom prst="rect">
            <a:avLst/>
          </a:prstGeom>
        </p:spPr>
      </p:pic>
      <p:pic>
        <p:nvPicPr>
          <p:cNvPr id="27" name="그림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9366" y="1562167"/>
            <a:ext cx="7785267" cy="54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114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0" y="-2584"/>
            <a:ext cx="9162224" cy="288032"/>
            <a:chOff x="0" y="12656"/>
            <a:chExt cx="9162224" cy="288032"/>
          </a:xfrm>
          <a:solidFill>
            <a:srgbClr val="FF0000"/>
          </a:solidFill>
        </p:grpSpPr>
        <p:sp>
          <p:nvSpPr>
            <p:cNvPr id="7" name="직사각형 6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8" name="직각 삼각형 7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9" name="직각 삼각형 8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10" name="직사각형 9"/>
          <p:cNvSpPr/>
          <p:nvPr/>
        </p:nvSpPr>
        <p:spPr>
          <a:xfrm rot="5400000">
            <a:off x="5829248" y="3326508"/>
            <a:ext cx="6360264" cy="288032"/>
          </a:xfrm>
          <a:prstGeom prst="rect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1" name="직각 삼각형 10"/>
          <p:cNvSpPr/>
          <p:nvPr/>
        </p:nvSpPr>
        <p:spPr>
          <a:xfrm rot="5400000" flipH="1" flipV="1">
            <a:off x="8862900" y="-104"/>
            <a:ext cx="292976" cy="288016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2" name="직각 삼각형 11"/>
          <p:cNvSpPr/>
          <p:nvPr/>
        </p:nvSpPr>
        <p:spPr>
          <a:xfrm rot="5400000" flipV="1">
            <a:off x="8865568" y="6569984"/>
            <a:ext cx="288032" cy="288000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13" name="그룹 12"/>
          <p:cNvGrpSpPr/>
          <p:nvPr/>
        </p:nvGrpSpPr>
        <p:grpSpPr>
          <a:xfrm flipV="1">
            <a:off x="0" y="6569968"/>
            <a:ext cx="9162224" cy="288032"/>
            <a:chOff x="0" y="12656"/>
            <a:chExt cx="9162224" cy="288032"/>
          </a:xfrm>
          <a:solidFill>
            <a:srgbClr val="0070C0"/>
          </a:solidFill>
        </p:grpSpPr>
        <p:sp>
          <p:nvSpPr>
            <p:cNvPr id="14" name="직사각형 13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" name="직각 삼각형 14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" name="직각 삼각형 15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17" name="그룹 16"/>
          <p:cNvGrpSpPr/>
          <p:nvPr/>
        </p:nvGrpSpPr>
        <p:grpSpPr>
          <a:xfrm>
            <a:off x="1784" y="2756"/>
            <a:ext cx="288032" cy="2263296"/>
            <a:chOff x="156948" y="26756"/>
            <a:chExt cx="288032" cy="2263296"/>
          </a:xfrm>
          <a:solidFill>
            <a:srgbClr val="FF0000"/>
          </a:solidFill>
        </p:grpSpPr>
        <p:sp>
          <p:nvSpPr>
            <p:cNvPr id="18" name="직사각형 17"/>
            <p:cNvSpPr/>
            <p:nvPr/>
          </p:nvSpPr>
          <p:spPr>
            <a:xfrm rot="16200000" flipH="1">
              <a:off x="-690676" y="1154396"/>
              <a:ext cx="19832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9" name="직각 삼각형 18"/>
            <p:cNvSpPr/>
            <p:nvPr/>
          </p:nvSpPr>
          <p:spPr>
            <a:xfrm rot="16200000" flipV="1">
              <a:off x="160972" y="22764"/>
              <a:ext cx="280016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20" name="직사각형 19"/>
          <p:cNvSpPr/>
          <p:nvPr/>
        </p:nvSpPr>
        <p:spPr>
          <a:xfrm rot="5400000" flipH="1" flipV="1">
            <a:off x="-842029" y="5438121"/>
            <a:ext cx="1975658" cy="2880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1" name="직각 삼각형 20"/>
          <p:cNvSpPr/>
          <p:nvPr/>
        </p:nvSpPr>
        <p:spPr>
          <a:xfrm rot="5400000">
            <a:off x="7768" y="6564016"/>
            <a:ext cx="288032" cy="299936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09" b="34408"/>
          <a:stretch/>
        </p:blipFill>
        <p:spPr>
          <a:xfrm>
            <a:off x="1511660" y="980728"/>
            <a:ext cx="5940660" cy="374344"/>
          </a:xfrm>
          <a:prstGeom prst="rect">
            <a:avLst/>
          </a:prstGeom>
        </p:spPr>
      </p:pic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971600" y="-70329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5" name="직사각형 34"/>
          <p:cNvSpPr/>
          <p:nvPr/>
        </p:nvSpPr>
        <p:spPr>
          <a:xfrm>
            <a:off x="682110" y="2941186"/>
            <a:ext cx="7774632" cy="3450902"/>
          </a:xfrm>
          <a:prstGeom prst="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900" dirty="0">
              <a:solidFill>
                <a:schemeClr val="bg1"/>
              </a:solidFill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sp>
        <p:nvSpPr>
          <p:cNvPr id="54" name="직사각형 53"/>
          <p:cNvSpPr/>
          <p:nvPr/>
        </p:nvSpPr>
        <p:spPr>
          <a:xfrm>
            <a:off x="971599" y="1660533"/>
            <a:ext cx="7272808" cy="9349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5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3506" b="47011"/>
          <a:stretch/>
        </p:blipFill>
        <p:spPr bwMode="auto">
          <a:xfrm rot="16200000">
            <a:off x="1508837" y="380142"/>
            <a:ext cx="941749" cy="259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48185" b="-1"/>
          <a:stretch/>
        </p:blipFill>
        <p:spPr bwMode="auto">
          <a:xfrm rot="16200000">
            <a:off x="6826500" y="319062"/>
            <a:ext cx="941749" cy="271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3506" b="47011"/>
          <a:stretch/>
        </p:blipFill>
        <p:spPr bwMode="auto">
          <a:xfrm rot="5400000" flipV="1">
            <a:off x="1256809" y="1193930"/>
            <a:ext cx="1445805" cy="259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21386" b="27756"/>
          <a:stretch/>
        </p:blipFill>
        <p:spPr bwMode="auto">
          <a:xfrm rot="5400000" flipV="1">
            <a:off x="3885100" y="1157927"/>
            <a:ext cx="144580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48185" b="-1"/>
          <a:stretch/>
        </p:blipFill>
        <p:spPr bwMode="auto">
          <a:xfrm rot="5400000" flipV="1">
            <a:off x="6574472" y="1132850"/>
            <a:ext cx="1445805" cy="271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21386" b="27756"/>
          <a:stretch/>
        </p:blipFill>
        <p:spPr bwMode="auto">
          <a:xfrm rot="16200000">
            <a:off x="4137131" y="344137"/>
            <a:ext cx="941749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그림 6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406" y="1653700"/>
            <a:ext cx="931147" cy="839196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4581" y="1803228"/>
            <a:ext cx="890093" cy="591363"/>
          </a:xfrm>
          <a:prstGeom prst="rect">
            <a:avLst/>
          </a:prstGeom>
        </p:spPr>
      </p:pic>
      <p:pic>
        <p:nvPicPr>
          <p:cNvPr id="66" name="Picture 2" descr="question에 대한 이미지 검색결과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840" y="3326446"/>
            <a:ext cx="2715171" cy="2715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그림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2500">
            <a:off x="1882228" y="3998830"/>
            <a:ext cx="694887" cy="1051240"/>
          </a:xfrm>
          <a:prstGeom prst="rect">
            <a:avLst/>
          </a:prstGeom>
        </p:spPr>
      </p:pic>
      <p:pic>
        <p:nvPicPr>
          <p:cNvPr id="67" name="그림 6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84032">
            <a:off x="6675459" y="3603068"/>
            <a:ext cx="1055737" cy="1597142"/>
          </a:xfrm>
          <a:prstGeom prst="rect">
            <a:avLst/>
          </a:prstGeom>
        </p:spPr>
      </p:pic>
      <p:pic>
        <p:nvPicPr>
          <p:cNvPr id="36" name="그림 3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55404" y="589631"/>
            <a:ext cx="5633192" cy="816935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20217" y="1650425"/>
            <a:ext cx="6925656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644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2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23928" y="4953942"/>
            <a:ext cx="4752528" cy="923330"/>
          </a:xfrm>
          <a:prstGeom prst="rect">
            <a:avLst/>
          </a:prstGeom>
          <a:solidFill>
            <a:schemeClr val="bg1"/>
          </a:solidFill>
          <a:ln w="57150" cap="rnd" cmpd="dbl">
            <a:solidFill>
              <a:srgbClr val="00B0F0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9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학습 지원 블로</a:t>
            </a:r>
            <a:r>
              <a:rPr kumimoji="0" lang="ko-KR" altLang="en-US" sz="1800" b="1" i="0" u="none" strike="noStrike" kern="1200" cap="none" spc="1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그</a:t>
            </a:r>
            <a:r>
              <a:rPr kumimoji="0" lang="en-US" altLang="ko-KR" sz="1800" b="1" i="0" u="none" strike="noStrike" kern="1200" cap="none" spc="7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:</a:t>
            </a:r>
            <a:r>
              <a:rPr kumimoji="0" lang="en-US" altLang="ko-KR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en-US" altLang="ko-KR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  <a:hlinkClick r:id="rId2" action="ppaction://hlinkfile"/>
              </a:rPr>
              <a:t>blog.naver.com/</a:t>
            </a:r>
            <a:r>
              <a:rPr kumimoji="0" lang="en-US" altLang="ko-KR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  <a:hlinkClick r:id="rId2" action="ppaction://hlinkfile"/>
              </a:rPr>
              <a:t>brainfo</a:t>
            </a:r>
            <a:endParaRPr kumimoji="0" lang="en-US" altLang="ko-KR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수업 관련 문의   </a:t>
            </a:r>
            <a:r>
              <a:rPr kumimoji="0" lang="en-US" altLang="ko-KR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: </a:t>
            </a:r>
            <a:r>
              <a:rPr kumimoji="0" lang="en-US" altLang="ko-KR" sz="1800" b="1" i="0" u="none" strike="noStrike" kern="1200" cap="none" spc="-10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  <a:hlinkClick r:id="rId3"/>
              </a:rPr>
              <a:t>kyonggi.ac.kr@gmail.com</a:t>
            </a:r>
            <a:endParaRPr kumimoji="0" lang="en-US" altLang="ko-KR" sz="1800" b="1" i="0" u="none" strike="noStrike" kern="1200" cap="none" spc="-10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900" b="1" i="0" u="none" strike="noStrike" kern="1200" cap="none" spc="-10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469" y="4932492"/>
            <a:ext cx="3511600" cy="981541"/>
          </a:xfrm>
          <a:prstGeom prst="rect">
            <a:avLst/>
          </a:prstGeom>
        </p:spPr>
      </p:pic>
      <p:pic>
        <p:nvPicPr>
          <p:cNvPr id="7" name="Picture 2" descr="rainbowì ëí ì´ë¯¸ì§ ê²ìê²°ê³¼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300"/>
          <a:stretch/>
        </p:blipFill>
        <p:spPr bwMode="auto">
          <a:xfrm>
            <a:off x="1455224" y="4338848"/>
            <a:ext cx="740512" cy="639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rainbowì ëí ì´ë¯¸ì§ ê²ìê²°ê³¼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00"/>
          <a:stretch/>
        </p:blipFill>
        <p:spPr bwMode="auto">
          <a:xfrm>
            <a:off x="2195736" y="4339145"/>
            <a:ext cx="720080" cy="639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6080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6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0" y="-2584"/>
            <a:ext cx="9162224" cy="288032"/>
            <a:chOff x="0" y="12656"/>
            <a:chExt cx="9162224" cy="288032"/>
          </a:xfrm>
          <a:solidFill>
            <a:srgbClr val="FF0000"/>
          </a:solidFill>
        </p:grpSpPr>
        <p:sp>
          <p:nvSpPr>
            <p:cNvPr id="7" name="직사각형 6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8" name="직각 삼각형 7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9" name="직각 삼각형 8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10" name="직사각형 9"/>
          <p:cNvSpPr/>
          <p:nvPr/>
        </p:nvSpPr>
        <p:spPr>
          <a:xfrm rot="5400000">
            <a:off x="5829248" y="3326508"/>
            <a:ext cx="6360264" cy="288032"/>
          </a:xfrm>
          <a:prstGeom prst="rect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1" name="직각 삼각형 10"/>
          <p:cNvSpPr/>
          <p:nvPr/>
        </p:nvSpPr>
        <p:spPr>
          <a:xfrm rot="5400000" flipH="1" flipV="1">
            <a:off x="8862900" y="-104"/>
            <a:ext cx="292976" cy="288016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2" name="직각 삼각형 11"/>
          <p:cNvSpPr/>
          <p:nvPr/>
        </p:nvSpPr>
        <p:spPr>
          <a:xfrm rot="5400000" flipV="1">
            <a:off x="8865568" y="6569984"/>
            <a:ext cx="288032" cy="288000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13" name="그룹 12"/>
          <p:cNvGrpSpPr/>
          <p:nvPr/>
        </p:nvGrpSpPr>
        <p:grpSpPr>
          <a:xfrm flipV="1">
            <a:off x="0" y="6569968"/>
            <a:ext cx="9162224" cy="288032"/>
            <a:chOff x="0" y="12656"/>
            <a:chExt cx="9162224" cy="288032"/>
          </a:xfrm>
          <a:solidFill>
            <a:srgbClr val="0070C0"/>
          </a:solidFill>
        </p:grpSpPr>
        <p:sp>
          <p:nvSpPr>
            <p:cNvPr id="14" name="직사각형 13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" name="직각 삼각형 14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" name="직각 삼각형 15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17" name="그룹 16"/>
          <p:cNvGrpSpPr/>
          <p:nvPr/>
        </p:nvGrpSpPr>
        <p:grpSpPr>
          <a:xfrm>
            <a:off x="1784" y="2756"/>
            <a:ext cx="288032" cy="2263296"/>
            <a:chOff x="156948" y="26756"/>
            <a:chExt cx="288032" cy="2263296"/>
          </a:xfrm>
          <a:solidFill>
            <a:srgbClr val="FF0000"/>
          </a:solidFill>
        </p:grpSpPr>
        <p:sp>
          <p:nvSpPr>
            <p:cNvPr id="18" name="직사각형 17"/>
            <p:cNvSpPr/>
            <p:nvPr/>
          </p:nvSpPr>
          <p:spPr>
            <a:xfrm rot="16200000" flipH="1">
              <a:off x="-690676" y="1154396"/>
              <a:ext cx="19832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9" name="직각 삼각형 18"/>
            <p:cNvSpPr/>
            <p:nvPr/>
          </p:nvSpPr>
          <p:spPr>
            <a:xfrm rot="16200000" flipV="1">
              <a:off x="160972" y="22764"/>
              <a:ext cx="280016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20" name="직사각형 19"/>
          <p:cNvSpPr/>
          <p:nvPr/>
        </p:nvSpPr>
        <p:spPr>
          <a:xfrm rot="5400000" flipH="1" flipV="1">
            <a:off x="-842029" y="5438121"/>
            <a:ext cx="1975658" cy="2880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1" name="직각 삼각형 20"/>
          <p:cNvSpPr/>
          <p:nvPr/>
        </p:nvSpPr>
        <p:spPr>
          <a:xfrm rot="5400000">
            <a:off x="7768" y="6564016"/>
            <a:ext cx="288032" cy="299936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9239" y="3130270"/>
            <a:ext cx="6285521" cy="597460"/>
          </a:xfrm>
          <a:prstGeom prst="rect">
            <a:avLst/>
          </a:prstGeom>
        </p:spPr>
      </p:pic>
      <p:sp>
        <p:nvSpPr>
          <p:cNvPr id="4" name="타원 3"/>
          <p:cNvSpPr/>
          <p:nvPr/>
        </p:nvSpPr>
        <p:spPr>
          <a:xfrm>
            <a:off x="3653117" y="5369603"/>
            <a:ext cx="1855045" cy="346347"/>
          </a:xfrm>
          <a:prstGeom prst="ellipse">
            <a:avLst/>
          </a:prstGeom>
          <a:solidFill>
            <a:schemeClr val="tx1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" name="Picture 2" descr="관련 이미지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236" y="4241913"/>
            <a:ext cx="1533525" cy="146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3172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12" presetClass="exit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2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2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1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decel="100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ing from Flexito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0" y="-2584"/>
            <a:ext cx="9162224" cy="288032"/>
            <a:chOff x="0" y="12656"/>
            <a:chExt cx="9162224" cy="288032"/>
          </a:xfrm>
          <a:solidFill>
            <a:srgbClr val="FF0000"/>
          </a:solidFill>
        </p:grpSpPr>
        <p:sp>
          <p:nvSpPr>
            <p:cNvPr id="7" name="직사각형 6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8" name="직각 삼각형 7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9" name="직각 삼각형 8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10" name="직사각형 9"/>
          <p:cNvSpPr/>
          <p:nvPr/>
        </p:nvSpPr>
        <p:spPr>
          <a:xfrm rot="5400000">
            <a:off x="5829248" y="3326508"/>
            <a:ext cx="6360264" cy="288032"/>
          </a:xfrm>
          <a:prstGeom prst="rect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1" name="직각 삼각형 10"/>
          <p:cNvSpPr/>
          <p:nvPr/>
        </p:nvSpPr>
        <p:spPr>
          <a:xfrm rot="5400000" flipH="1" flipV="1">
            <a:off x="8862900" y="-104"/>
            <a:ext cx="292976" cy="288016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2" name="직각 삼각형 11"/>
          <p:cNvSpPr/>
          <p:nvPr/>
        </p:nvSpPr>
        <p:spPr>
          <a:xfrm rot="5400000" flipV="1">
            <a:off x="8865568" y="6569984"/>
            <a:ext cx="288032" cy="288000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13" name="그룹 12"/>
          <p:cNvGrpSpPr/>
          <p:nvPr/>
        </p:nvGrpSpPr>
        <p:grpSpPr>
          <a:xfrm flipV="1">
            <a:off x="0" y="6569968"/>
            <a:ext cx="9162224" cy="288032"/>
            <a:chOff x="0" y="12656"/>
            <a:chExt cx="9162224" cy="288032"/>
          </a:xfrm>
          <a:solidFill>
            <a:srgbClr val="0070C0"/>
          </a:solidFill>
        </p:grpSpPr>
        <p:sp>
          <p:nvSpPr>
            <p:cNvPr id="14" name="직사각형 13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" name="직각 삼각형 14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" name="직각 삼각형 15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17" name="그룹 16"/>
          <p:cNvGrpSpPr/>
          <p:nvPr/>
        </p:nvGrpSpPr>
        <p:grpSpPr>
          <a:xfrm>
            <a:off x="1784" y="2756"/>
            <a:ext cx="288032" cy="2263296"/>
            <a:chOff x="156948" y="26756"/>
            <a:chExt cx="288032" cy="2263296"/>
          </a:xfrm>
          <a:solidFill>
            <a:srgbClr val="FF0000"/>
          </a:solidFill>
        </p:grpSpPr>
        <p:sp>
          <p:nvSpPr>
            <p:cNvPr id="18" name="직사각형 17"/>
            <p:cNvSpPr/>
            <p:nvPr/>
          </p:nvSpPr>
          <p:spPr>
            <a:xfrm rot="16200000" flipH="1">
              <a:off x="-690676" y="1154396"/>
              <a:ext cx="19832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9" name="직각 삼각형 18"/>
            <p:cNvSpPr/>
            <p:nvPr/>
          </p:nvSpPr>
          <p:spPr>
            <a:xfrm rot="16200000" flipV="1">
              <a:off x="160972" y="22764"/>
              <a:ext cx="280016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20" name="직사각형 19"/>
          <p:cNvSpPr/>
          <p:nvPr/>
        </p:nvSpPr>
        <p:spPr>
          <a:xfrm rot="5400000" flipH="1" flipV="1">
            <a:off x="-842029" y="5438121"/>
            <a:ext cx="1975658" cy="2880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1" name="직각 삼각형 20"/>
          <p:cNvSpPr/>
          <p:nvPr/>
        </p:nvSpPr>
        <p:spPr>
          <a:xfrm rot="5400000">
            <a:off x="7768" y="6564016"/>
            <a:ext cx="288032" cy="299936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09" b="34408"/>
          <a:stretch/>
        </p:blipFill>
        <p:spPr>
          <a:xfrm>
            <a:off x="1511660" y="980728"/>
            <a:ext cx="5940660" cy="374344"/>
          </a:xfrm>
          <a:prstGeom prst="rect">
            <a:avLst/>
          </a:prstGeom>
        </p:spPr>
      </p:pic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971600" y="-70329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050" name="Picture 2" descr="관련 이미지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36" y="2147887"/>
            <a:ext cx="3281635" cy="3937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그림 3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5404" y="585114"/>
            <a:ext cx="5633192" cy="816935"/>
          </a:xfrm>
          <a:prstGeom prst="rect">
            <a:avLst/>
          </a:prstGeom>
        </p:spPr>
      </p:pic>
      <p:pic>
        <p:nvPicPr>
          <p:cNvPr id="22" name="그림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20221" y="2150145"/>
            <a:ext cx="4846740" cy="768163"/>
          </a:xfrm>
          <a:prstGeom prst="rect">
            <a:avLst/>
          </a:prstGeom>
        </p:spPr>
      </p:pic>
      <p:pic>
        <p:nvPicPr>
          <p:cNvPr id="23" name="그림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20221" y="2938638"/>
            <a:ext cx="4852837" cy="762066"/>
          </a:xfrm>
          <a:prstGeom prst="rect">
            <a:avLst/>
          </a:prstGeom>
        </p:spPr>
      </p:pic>
      <p:pic>
        <p:nvPicPr>
          <p:cNvPr id="24" name="그림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20221" y="3732753"/>
            <a:ext cx="4846740" cy="823031"/>
          </a:xfrm>
          <a:prstGeom prst="rect">
            <a:avLst/>
          </a:prstGeom>
        </p:spPr>
      </p:pic>
      <p:pic>
        <p:nvPicPr>
          <p:cNvPr id="26" name="그림 2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24635" y="4530158"/>
            <a:ext cx="4846740" cy="829128"/>
          </a:xfrm>
          <a:prstGeom prst="rect">
            <a:avLst/>
          </a:prstGeom>
        </p:spPr>
      </p:pic>
      <p:pic>
        <p:nvPicPr>
          <p:cNvPr id="27" name="그림 2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14124" y="5333855"/>
            <a:ext cx="4852837" cy="76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84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0" y="-2584"/>
            <a:ext cx="9162224" cy="288032"/>
            <a:chOff x="0" y="12656"/>
            <a:chExt cx="9162224" cy="288032"/>
          </a:xfrm>
          <a:solidFill>
            <a:srgbClr val="FF0000"/>
          </a:solidFill>
        </p:grpSpPr>
        <p:sp>
          <p:nvSpPr>
            <p:cNvPr id="7" name="직사각형 6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8" name="직각 삼각형 7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9" name="직각 삼각형 8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10" name="직사각형 9"/>
          <p:cNvSpPr/>
          <p:nvPr/>
        </p:nvSpPr>
        <p:spPr>
          <a:xfrm rot="5400000">
            <a:off x="5829248" y="3326508"/>
            <a:ext cx="6360264" cy="288032"/>
          </a:xfrm>
          <a:prstGeom prst="rect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1" name="직각 삼각형 10"/>
          <p:cNvSpPr/>
          <p:nvPr/>
        </p:nvSpPr>
        <p:spPr>
          <a:xfrm rot="5400000" flipH="1" flipV="1">
            <a:off x="8862900" y="-104"/>
            <a:ext cx="292976" cy="288016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2" name="직각 삼각형 11"/>
          <p:cNvSpPr/>
          <p:nvPr/>
        </p:nvSpPr>
        <p:spPr>
          <a:xfrm rot="5400000" flipV="1">
            <a:off x="8865568" y="6569984"/>
            <a:ext cx="288032" cy="288000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13" name="그룹 12"/>
          <p:cNvGrpSpPr/>
          <p:nvPr/>
        </p:nvGrpSpPr>
        <p:grpSpPr>
          <a:xfrm flipV="1">
            <a:off x="0" y="6569968"/>
            <a:ext cx="9162224" cy="288032"/>
            <a:chOff x="0" y="12656"/>
            <a:chExt cx="9162224" cy="288032"/>
          </a:xfrm>
          <a:solidFill>
            <a:srgbClr val="0070C0"/>
          </a:solidFill>
        </p:grpSpPr>
        <p:sp>
          <p:nvSpPr>
            <p:cNvPr id="14" name="직사각형 13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" name="직각 삼각형 14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" name="직각 삼각형 15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17" name="그룹 16"/>
          <p:cNvGrpSpPr/>
          <p:nvPr/>
        </p:nvGrpSpPr>
        <p:grpSpPr>
          <a:xfrm>
            <a:off x="1784" y="2756"/>
            <a:ext cx="288032" cy="2263296"/>
            <a:chOff x="156948" y="26756"/>
            <a:chExt cx="288032" cy="2263296"/>
          </a:xfrm>
          <a:solidFill>
            <a:srgbClr val="FF0000"/>
          </a:solidFill>
        </p:grpSpPr>
        <p:sp>
          <p:nvSpPr>
            <p:cNvPr id="18" name="직사각형 17"/>
            <p:cNvSpPr/>
            <p:nvPr/>
          </p:nvSpPr>
          <p:spPr>
            <a:xfrm rot="16200000" flipH="1">
              <a:off x="-690676" y="1154396"/>
              <a:ext cx="19832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9" name="직각 삼각형 18"/>
            <p:cNvSpPr/>
            <p:nvPr/>
          </p:nvSpPr>
          <p:spPr>
            <a:xfrm rot="16200000" flipV="1">
              <a:off x="160972" y="22764"/>
              <a:ext cx="280016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20" name="직사각형 19"/>
          <p:cNvSpPr/>
          <p:nvPr/>
        </p:nvSpPr>
        <p:spPr>
          <a:xfrm rot="5400000" flipH="1" flipV="1">
            <a:off x="-842029" y="5438121"/>
            <a:ext cx="1975658" cy="2880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1" name="직각 삼각형 20"/>
          <p:cNvSpPr/>
          <p:nvPr/>
        </p:nvSpPr>
        <p:spPr>
          <a:xfrm rot="5400000">
            <a:off x="7768" y="6564016"/>
            <a:ext cx="288032" cy="299936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09" b="34408"/>
          <a:stretch/>
        </p:blipFill>
        <p:spPr>
          <a:xfrm>
            <a:off x="1511660" y="980728"/>
            <a:ext cx="5940660" cy="374344"/>
          </a:xfrm>
          <a:prstGeom prst="rect">
            <a:avLst/>
          </a:prstGeom>
        </p:spPr>
      </p:pic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971600" y="-70329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9" name="그림 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5404" y="585114"/>
            <a:ext cx="5633192" cy="816935"/>
          </a:xfrm>
          <a:prstGeom prst="rect">
            <a:avLst/>
          </a:prstGeom>
        </p:spPr>
      </p:pic>
      <p:sp>
        <p:nvSpPr>
          <p:cNvPr id="29" name="직사각형 28"/>
          <p:cNvSpPr/>
          <p:nvPr/>
        </p:nvSpPr>
        <p:spPr>
          <a:xfrm>
            <a:off x="732517" y="1910226"/>
            <a:ext cx="885178" cy="786930"/>
          </a:xfrm>
          <a:prstGeom prst="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두더지 움직임</a:t>
            </a:r>
            <a:endParaRPr lang="ko-KR" altLang="en-US" dirty="0"/>
          </a:p>
        </p:txBody>
      </p:sp>
      <p:sp>
        <p:nvSpPr>
          <p:cNvPr id="30" name="직사각형 29"/>
          <p:cNvSpPr/>
          <p:nvPr/>
        </p:nvSpPr>
        <p:spPr>
          <a:xfrm>
            <a:off x="1617695" y="1913466"/>
            <a:ext cx="6828094" cy="785159"/>
          </a:xfrm>
          <a:prstGeom prst="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90488" algn="just">
              <a:lnSpc>
                <a:spcPct val="120000"/>
              </a:lnSpc>
            </a:pPr>
            <a:r>
              <a:rPr lang="ko-KR" altLang="en-US" dirty="0" smtClean="0">
                <a:solidFill>
                  <a:schemeClr val="bg1"/>
                </a:solidFill>
                <a:latin typeface="+mn-ea"/>
              </a:rPr>
              <a:t>하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sym typeface="Wingdings 3" panose="05040102010807070707" pitchFamily="18" charset="2"/>
              </a:rPr>
              <a:t> 상</a:t>
            </a:r>
            <a:r>
              <a:rPr lang="en-US" altLang="ko-KR" dirty="0" smtClean="0">
                <a:solidFill>
                  <a:schemeClr val="bg1"/>
                </a:solidFill>
                <a:latin typeface="+mn-ea"/>
                <a:sym typeface="Wingdings 3" panose="05040102010807070707" pitchFamily="18" charset="2"/>
              </a:rPr>
              <a:t>: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</a:rPr>
              <a:t>불규칙적으로 </a:t>
            </a:r>
            <a:r>
              <a:rPr lang="ko-KR" altLang="en-US" dirty="0" err="1" smtClean="0">
                <a:solidFill>
                  <a:schemeClr val="bg1"/>
                </a:solidFill>
                <a:latin typeface="+mn-ea"/>
              </a:rPr>
              <a:t>랜덤하게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</a:rPr>
              <a:t> </a:t>
            </a:r>
            <a:endParaRPr lang="en-US" altLang="ko-KR" dirty="0" smtClean="0">
              <a:solidFill>
                <a:schemeClr val="bg1"/>
              </a:solidFill>
              <a:latin typeface="+mn-ea"/>
            </a:endParaRPr>
          </a:p>
          <a:p>
            <a:pPr indent="90488" algn="just">
              <a:lnSpc>
                <a:spcPct val="120000"/>
              </a:lnSpc>
            </a:pPr>
            <a:r>
              <a:rPr lang="ko-KR" altLang="en-US" dirty="0" smtClean="0">
                <a:solidFill>
                  <a:schemeClr val="bg1"/>
                </a:solidFill>
                <a:latin typeface="+mn-ea"/>
              </a:rPr>
              <a:t>상 </a:t>
            </a:r>
            <a:r>
              <a:rPr lang="ko-KR" altLang="en-US" dirty="0">
                <a:solidFill>
                  <a:schemeClr val="bg1"/>
                </a:solidFill>
                <a:latin typeface="+mn-ea"/>
                <a:sym typeface="Wingdings 3" panose="05040102010807070707" pitchFamily="18" charset="2"/>
              </a:rPr>
              <a:t>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sym typeface="Wingdings 3" panose="05040102010807070707" pitchFamily="18" charset="2"/>
              </a:rPr>
              <a:t>하</a:t>
            </a:r>
            <a:r>
              <a:rPr lang="en-US" altLang="ko-KR" dirty="0" smtClean="0">
                <a:solidFill>
                  <a:schemeClr val="bg1"/>
                </a:solidFill>
                <a:latin typeface="+mn-ea"/>
                <a:sym typeface="Wingdings 3" panose="05040102010807070707" pitchFamily="18" charset="2"/>
              </a:rPr>
              <a:t>: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</a:rPr>
              <a:t>일정 시간 경과 후</a:t>
            </a:r>
            <a:r>
              <a:rPr lang="en-US" altLang="ko-KR" dirty="0">
                <a:solidFill>
                  <a:schemeClr val="bg1"/>
                </a:solidFill>
                <a:latin typeface="+mn-ea"/>
              </a:rPr>
              <a:t> </a:t>
            </a:r>
            <a:r>
              <a:rPr lang="en-US" altLang="ko-KR" dirty="0" smtClean="0">
                <a:solidFill>
                  <a:schemeClr val="bg1"/>
                </a:solidFill>
                <a:latin typeface="+mn-ea"/>
              </a:rPr>
              <a:t>or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</a:rPr>
              <a:t>망치</a:t>
            </a:r>
            <a:r>
              <a:rPr lang="ko-KR" altLang="en-US" dirty="0">
                <a:solidFill>
                  <a:schemeClr val="bg1"/>
                </a:solidFill>
                <a:latin typeface="+mn-ea"/>
              </a:rPr>
              <a:t>에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</a:rPr>
              <a:t> 터치 당했을 경우</a:t>
            </a:r>
            <a:endParaRPr lang="en-US" altLang="ko-KR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3" name="직사각형 32"/>
          <p:cNvSpPr/>
          <p:nvPr/>
        </p:nvSpPr>
        <p:spPr>
          <a:xfrm>
            <a:off x="727142" y="2810662"/>
            <a:ext cx="885178" cy="786930"/>
          </a:xfrm>
          <a:prstGeom prst="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게임</a:t>
            </a:r>
            <a:endParaRPr lang="en-US" altLang="ko-KR" dirty="0" smtClean="0"/>
          </a:p>
          <a:p>
            <a:pPr algn="ctr"/>
            <a:r>
              <a:rPr lang="ko-KR" altLang="en-US" dirty="0" smtClean="0"/>
              <a:t>도구</a:t>
            </a:r>
            <a:endParaRPr lang="ko-KR" altLang="en-US" dirty="0"/>
          </a:p>
        </p:txBody>
      </p:sp>
      <p:sp>
        <p:nvSpPr>
          <p:cNvPr id="36" name="직사각형 35"/>
          <p:cNvSpPr/>
          <p:nvPr/>
        </p:nvSpPr>
        <p:spPr>
          <a:xfrm>
            <a:off x="1612320" y="2813902"/>
            <a:ext cx="6828094" cy="785159"/>
          </a:xfrm>
          <a:prstGeom prst="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90488" algn="just">
              <a:lnSpc>
                <a:spcPct val="120000"/>
              </a:lnSpc>
            </a:pPr>
            <a:r>
              <a:rPr lang="ko-KR" altLang="en-US" dirty="0" smtClean="0">
                <a:solidFill>
                  <a:schemeClr val="bg1"/>
                </a:solidFill>
                <a:latin typeface="+mn-ea"/>
              </a:rPr>
              <a:t>장난감 망치</a:t>
            </a:r>
            <a:endParaRPr lang="en-US" altLang="ko-KR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8" name="직사각형 37"/>
          <p:cNvSpPr/>
          <p:nvPr/>
        </p:nvSpPr>
        <p:spPr>
          <a:xfrm>
            <a:off x="727142" y="3706389"/>
            <a:ext cx="885178" cy="786930"/>
          </a:xfrm>
          <a:prstGeom prst="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득점</a:t>
            </a:r>
            <a:endParaRPr lang="en-US" altLang="ko-KR" dirty="0" smtClean="0"/>
          </a:p>
          <a:p>
            <a:pPr algn="ctr"/>
            <a:r>
              <a:rPr lang="ko-KR" altLang="en-US" dirty="0" smtClean="0"/>
              <a:t>방식</a:t>
            </a:r>
            <a:endParaRPr lang="ko-KR" altLang="en-US" dirty="0"/>
          </a:p>
        </p:txBody>
      </p:sp>
      <p:sp>
        <p:nvSpPr>
          <p:cNvPr id="40" name="직사각형 39"/>
          <p:cNvSpPr/>
          <p:nvPr/>
        </p:nvSpPr>
        <p:spPr>
          <a:xfrm>
            <a:off x="1612320" y="3709629"/>
            <a:ext cx="6828094" cy="785159"/>
          </a:xfrm>
          <a:prstGeom prst="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90488" algn="just">
              <a:lnSpc>
                <a:spcPct val="120000"/>
              </a:lnSpc>
            </a:pPr>
            <a:r>
              <a:rPr lang="ko-KR" altLang="en-US" dirty="0" smtClean="0">
                <a:solidFill>
                  <a:schemeClr val="bg1"/>
                </a:solidFill>
                <a:latin typeface="+mn-ea"/>
              </a:rPr>
              <a:t>위로 올라온 두더지를 장난감 망치로 터치했을 경우</a:t>
            </a:r>
            <a:endParaRPr lang="en-US" altLang="ko-KR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41" name="직사각형 40"/>
          <p:cNvSpPr/>
          <p:nvPr/>
        </p:nvSpPr>
        <p:spPr>
          <a:xfrm>
            <a:off x="727142" y="5504585"/>
            <a:ext cx="885178" cy="786930"/>
          </a:xfrm>
          <a:prstGeom prst="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게임</a:t>
            </a:r>
            <a:endParaRPr lang="en-US" altLang="ko-KR" dirty="0" smtClean="0"/>
          </a:p>
          <a:p>
            <a:pPr algn="ctr"/>
            <a:r>
              <a:rPr lang="ko-KR" altLang="en-US" dirty="0" smtClean="0"/>
              <a:t>종료</a:t>
            </a:r>
            <a:endParaRPr lang="ko-KR" altLang="en-US" dirty="0"/>
          </a:p>
        </p:txBody>
      </p:sp>
      <p:sp>
        <p:nvSpPr>
          <p:cNvPr id="42" name="직사각형 41"/>
          <p:cNvSpPr/>
          <p:nvPr/>
        </p:nvSpPr>
        <p:spPr>
          <a:xfrm>
            <a:off x="1612320" y="5507825"/>
            <a:ext cx="6828094" cy="785159"/>
          </a:xfrm>
          <a:prstGeom prst="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90488" algn="just">
              <a:lnSpc>
                <a:spcPct val="120000"/>
              </a:lnSpc>
            </a:pPr>
            <a:r>
              <a:rPr lang="ko-KR" altLang="en-US" dirty="0" smtClean="0">
                <a:solidFill>
                  <a:schemeClr val="bg1"/>
                </a:solidFill>
                <a:latin typeface="+mn-ea"/>
              </a:rPr>
              <a:t>정해진 제한 시간 경과 후</a:t>
            </a:r>
            <a:r>
              <a:rPr lang="en-US" altLang="ko-KR" dirty="0" smtClean="0">
                <a:solidFill>
                  <a:schemeClr val="bg1"/>
                </a:solidFill>
                <a:latin typeface="+mn-ea"/>
              </a:rPr>
              <a:t>(time over)</a:t>
            </a:r>
            <a:endParaRPr lang="en-US" altLang="ko-KR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43" name="직사각형 42"/>
          <p:cNvSpPr/>
          <p:nvPr/>
        </p:nvSpPr>
        <p:spPr>
          <a:xfrm>
            <a:off x="727648" y="4601921"/>
            <a:ext cx="885178" cy="786930"/>
          </a:xfrm>
          <a:prstGeom prst="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효과음</a:t>
            </a:r>
            <a:endParaRPr lang="en-US" altLang="ko-KR" dirty="0" smtClean="0"/>
          </a:p>
          <a:p>
            <a:pPr algn="ctr"/>
            <a:r>
              <a:rPr lang="ko-KR" altLang="en-US" dirty="0" smtClean="0"/>
              <a:t>발생</a:t>
            </a:r>
            <a:endParaRPr lang="ko-KR" altLang="en-US" dirty="0"/>
          </a:p>
        </p:txBody>
      </p:sp>
      <p:sp>
        <p:nvSpPr>
          <p:cNvPr id="44" name="직사각형 43"/>
          <p:cNvSpPr/>
          <p:nvPr/>
        </p:nvSpPr>
        <p:spPr>
          <a:xfrm>
            <a:off x="1612826" y="4605161"/>
            <a:ext cx="6828094" cy="785159"/>
          </a:xfrm>
          <a:prstGeom prst="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90488" algn="just">
              <a:lnSpc>
                <a:spcPct val="120000"/>
              </a:lnSpc>
            </a:pPr>
            <a:r>
              <a:rPr lang="ko-KR" altLang="en-US" dirty="0" smtClean="0">
                <a:solidFill>
                  <a:schemeClr val="bg1"/>
                </a:solidFill>
                <a:latin typeface="+mn-ea"/>
              </a:rPr>
              <a:t>득점했을 경우</a:t>
            </a:r>
            <a:endParaRPr lang="en-US" altLang="ko-KR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1395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0" y="-2584"/>
            <a:ext cx="9162224" cy="288032"/>
            <a:chOff x="0" y="12656"/>
            <a:chExt cx="9162224" cy="288032"/>
          </a:xfrm>
          <a:solidFill>
            <a:srgbClr val="FF0000"/>
          </a:solidFill>
        </p:grpSpPr>
        <p:sp>
          <p:nvSpPr>
            <p:cNvPr id="7" name="직사각형 6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8" name="직각 삼각형 7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9" name="직각 삼각형 8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10" name="직사각형 9"/>
          <p:cNvSpPr/>
          <p:nvPr/>
        </p:nvSpPr>
        <p:spPr>
          <a:xfrm rot="5400000">
            <a:off x="5829248" y="3326508"/>
            <a:ext cx="6360264" cy="288032"/>
          </a:xfrm>
          <a:prstGeom prst="rect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1" name="직각 삼각형 10"/>
          <p:cNvSpPr/>
          <p:nvPr/>
        </p:nvSpPr>
        <p:spPr>
          <a:xfrm rot="5400000" flipH="1" flipV="1">
            <a:off x="8862900" y="-104"/>
            <a:ext cx="292976" cy="288016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2" name="직각 삼각형 11"/>
          <p:cNvSpPr/>
          <p:nvPr/>
        </p:nvSpPr>
        <p:spPr>
          <a:xfrm rot="5400000" flipV="1">
            <a:off x="8865568" y="6569984"/>
            <a:ext cx="288032" cy="288000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13" name="그룹 12"/>
          <p:cNvGrpSpPr/>
          <p:nvPr/>
        </p:nvGrpSpPr>
        <p:grpSpPr>
          <a:xfrm flipV="1">
            <a:off x="0" y="6569968"/>
            <a:ext cx="9162224" cy="288032"/>
            <a:chOff x="0" y="12656"/>
            <a:chExt cx="9162224" cy="288032"/>
          </a:xfrm>
          <a:solidFill>
            <a:srgbClr val="0070C0"/>
          </a:solidFill>
        </p:grpSpPr>
        <p:sp>
          <p:nvSpPr>
            <p:cNvPr id="14" name="직사각형 13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" name="직각 삼각형 14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" name="직각 삼각형 15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17" name="그룹 16"/>
          <p:cNvGrpSpPr/>
          <p:nvPr/>
        </p:nvGrpSpPr>
        <p:grpSpPr>
          <a:xfrm>
            <a:off x="1784" y="2756"/>
            <a:ext cx="288032" cy="2263296"/>
            <a:chOff x="156948" y="26756"/>
            <a:chExt cx="288032" cy="2263296"/>
          </a:xfrm>
          <a:solidFill>
            <a:srgbClr val="FF0000"/>
          </a:solidFill>
        </p:grpSpPr>
        <p:sp>
          <p:nvSpPr>
            <p:cNvPr id="18" name="직사각형 17"/>
            <p:cNvSpPr/>
            <p:nvPr/>
          </p:nvSpPr>
          <p:spPr>
            <a:xfrm rot="16200000" flipH="1">
              <a:off x="-690676" y="1154396"/>
              <a:ext cx="19832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9" name="직각 삼각형 18"/>
            <p:cNvSpPr/>
            <p:nvPr/>
          </p:nvSpPr>
          <p:spPr>
            <a:xfrm rot="16200000" flipV="1">
              <a:off x="160972" y="22764"/>
              <a:ext cx="280016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20" name="직사각형 19"/>
          <p:cNvSpPr/>
          <p:nvPr/>
        </p:nvSpPr>
        <p:spPr>
          <a:xfrm rot="5400000" flipH="1" flipV="1">
            <a:off x="-842029" y="5438121"/>
            <a:ext cx="1975658" cy="2880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1" name="직각 삼각형 20"/>
          <p:cNvSpPr/>
          <p:nvPr/>
        </p:nvSpPr>
        <p:spPr>
          <a:xfrm rot="5400000">
            <a:off x="7768" y="6564016"/>
            <a:ext cx="288032" cy="299936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09" b="34408"/>
          <a:stretch/>
        </p:blipFill>
        <p:spPr>
          <a:xfrm>
            <a:off x="1511660" y="980728"/>
            <a:ext cx="5940660" cy="374344"/>
          </a:xfrm>
          <a:prstGeom prst="rect">
            <a:avLst/>
          </a:prstGeom>
        </p:spPr>
      </p:pic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971600" y="-70329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7" name="그림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5404" y="587275"/>
            <a:ext cx="5633192" cy="816935"/>
          </a:xfrm>
          <a:prstGeom prst="rect">
            <a:avLst/>
          </a:prstGeom>
        </p:spPr>
      </p:pic>
      <p:pic>
        <p:nvPicPr>
          <p:cNvPr id="38" name="그림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3546" y="2898893"/>
            <a:ext cx="3164098" cy="1621677"/>
          </a:xfrm>
          <a:prstGeom prst="rect">
            <a:avLst/>
          </a:prstGeom>
        </p:spPr>
      </p:pic>
      <p:pic>
        <p:nvPicPr>
          <p:cNvPr id="44" name="그림 4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3860" y="2898893"/>
            <a:ext cx="3164098" cy="1615580"/>
          </a:xfrm>
          <a:prstGeom prst="rect">
            <a:avLst/>
          </a:prstGeom>
        </p:spPr>
      </p:pic>
      <p:sp>
        <p:nvSpPr>
          <p:cNvPr id="45" name="십자형 44"/>
          <p:cNvSpPr/>
          <p:nvPr/>
        </p:nvSpPr>
        <p:spPr>
          <a:xfrm>
            <a:off x="4298290" y="3157874"/>
            <a:ext cx="562105" cy="562105"/>
          </a:xfrm>
          <a:prstGeom prst="plus">
            <a:avLst>
              <a:gd name="adj" fmla="val 40117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왼쪽 중괄호 45"/>
          <p:cNvSpPr/>
          <p:nvPr/>
        </p:nvSpPr>
        <p:spPr>
          <a:xfrm rot="16200000">
            <a:off x="4376518" y="1111059"/>
            <a:ext cx="380613" cy="7190450"/>
          </a:xfrm>
          <a:prstGeom prst="leftBrace">
            <a:avLst>
              <a:gd name="adj1" fmla="val 42864"/>
              <a:gd name="adj2" fmla="val 50000"/>
            </a:avLst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7" name="그림 4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17360" y="4857368"/>
            <a:ext cx="2523963" cy="591363"/>
          </a:xfrm>
          <a:prstGeom prst="rect">
            <a:avLst/>
          </a:prstGeom>
        </p:spPr>
      </p:pic>
      <p:pic>
        <p:nvPicPr>
          <p:cNvPr id="48" name="그림 4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4056" y="2477012"/>
            <a:ext cx="3158002" cy="530398"/>
          </a:xfrm>
          <a:prstGeom prst="rect">
            <a:avLst/>
          </a:prstGeom>
        </p:spPr>
      </p:pic>
      <p:pic>
        <p:nvPicPr>
          <p:cNvPr id="49" name="그림 4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10050" y="2477012"/>
            <a:ext cx="3158002" cy="53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88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0" y="-2584"/>
            <a:ext cx="9162224" cy="288032"/>
            <a:chOff x="0" y="12656"/>
            <a:chExt cx="9162224" cy="288032"/>
          </a:xfrm>
          <a:solidFill>
            <a:srgbClr val="FF0000"/>
          </a:solidFill>
        </p:grpSpPr>
        <p:sp>
          <p:nvSpPr>
            <p:cNvPr id="7" name="직사각형 6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8" name="직각 삼각형 7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9" name="직각 삼각형 8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10" name="직사각형 9"/>
          <p:cNvSpPr/>
          <p:nvPr/>
        </p:nvSpPr>
        <p:spPr>
          <a:xfrm rot="5400000">
            <a:off x="5829248" y="3326508"/>
            <a:ext cx="6360264" cy="288032"/>
          </a:xfrm>
          <a:prstGeom prst="rect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1" name="직각 삼각형 10"/>
          <p:cNvSpPr/>
          <p:nvPr/>
        </p:nvSpPr>
        <p:spPr>
          <a:xfrm rot="5400000" flipH="1" flipV="1">
            <a:off x="8862900" y="-104"/>
            <a:ext cx="292976" cy="288016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2" name="직각 삼각형 11"/>
          <p:cNvSpPr/>
          <p:nvPr/>
        </p:nvSpPr>
        <p:spPr>
          <a:xfrm rot="5400000" flipV="1">
            <a:off x="8865568" y="6569984"/>
            <a:ext cx="288032" cy="288000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13" name="그룹 12"/>
          <p:cNvGrpSpPr/>
          <p:nvPr/>
        </p:nvGrpSpPr>
        <p:grpSpPr>
          <a:xfrm flipV="1">
            <a:off x="0" y="6569968"/>
            <a:ext cx="9162224" cy="288032"/>
            <a:chOff x="0" y="12656"/>
            <a:chExt cx="9162224" cy="288032"/>
          </a:xfrm>
          <a:solidFill>
            <a:srgbClr val="0070C0"/>
          </a:solidFill>
        </p:grpSpPr>
        <p:sp>
          <p:nvSpPr>
            <p:cNvPr id="14" name="직사각형 13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" name="직각 삼각형 14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" name="직각 삼각형 15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17" name="그룹 16"/>
          <p:cNvGrpSpPr/>
          <p:nvPr/>
        </p:nvGrpSpPr>
        <p:grpSpPr>
          <a:xfrm>
            <a:off x="1784" y="2756"/>
            <a:ext cx="288032" cy="2263296"/>
            <a:chOff x="156948" y="26756"/>
            <a:chExt cx="288032" cy="2263296"/>
          </a:xfrm>
          <a:solidFill>
            <a:srgbClr val="FF0000"/>
          </a:solidFill>
        </p:grpSpPr>
        <p:sp>
          <p:nvSpPr>
            <p:cNvPr id="18" name="직사각형 17"/>
            <p:cNvSpPr/>
            <p:nvPr/>
          </p:nvSpPr>
          <p:spPr>
            <a:xfrm rot="16200000" flipH="1">
              <a:off x="-690676" y="1154396"/>
              <a:ext cx="19832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9" name="직각 삼각형 18"/>
            <p:cNvSpPr/>
            <p:nvPr/>
          </p:nvSpPr>
          <p:spPr>
            <a:xfrm rot="16200000" flipV="1">
              <a:off x="160972" y="22764"/>
              <a:ext cx="280016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20" name="직사각형 19"/>
          <p:cNvSpPr/>
          <p:nvPr/>
        </p:nvSpPr>
        <p:spPr>
          <a:xfrm rot="5400000" flipH="1" flipV="1">
            <a:off x="-842029" y="5438121"/>
            <a:ext cx="1975658" cy="2880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1" name="직각 삼각형 20"/>
          <p:cNvSpPr/>
          <p:nvPr/>
        </p:nvSpPr>
        <p:spPr>
          <a:xfrm rot="5400000">
            <a:off x="7768" y="6564016"/>
            <a:ext cx="288032" cy="299936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09" b="34408"/>
          <a:stretch/>
        </p:blipFill>
        <p:spPr>
          <a:xfrm>
            <a:off x="1511660" y="980728"/>
            <a:ext cx="5940660" cy="374344"/>
          </a:xfrm>
          <a:prstGeom prst="rect">
            <a:avLst/>
          </a:prstGeom>
        </p:spPr>
      </p:pic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971600" y="-70329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0" name="직사각형 29"/>
          <p:cNvSpPr/>
          <p:nvPr/>
        </p:nvSpPr>
        <p:spPr>
          <a:xfrm>
            <a:off x="682110" y="2420887"/>
            <a:ext cx="7774632" cy="3971201"/>
          </a:xfrm>
          <a:prstGeom prst="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900" dirty="0">
              <a:solidFill>
                <a:schemeClr val="bg1"/>
              </a:solidFill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pic>
        <p:nvPicPr>
          <p:cNvPr id="31" name="그림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270" y="1949125"/>
            <a:ext cx="7797460" cy="542591"/>
          </a:xfrm>
          <a:prstGeom prst="rect">
            <a:avLst/>
          </a:prstGeom>
        </p:spPr>
      </p:pic>
      <p:pic>
        <p:nvPicPr>
          <p:cNvPr id="22" name="그림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656" y="3219952"/>
            <a:ext cx="1965381" cy="2374836"/>
          </a:xfrm>
          <a:prstGeom prst="rect">
            <a:avLst/>
          </a:prstGeom>
        </p:spPr>
      </p:pic>
      <p:pic>
        <p:nvPicPr>
          <p:cNvPr id="23" name="그림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176282"/>
            <a:ext cx="1965381" cy="2374836"/>
          </a:xfrm>
          <a:prstGeom prst="rect">
            <a:avLst/>
          </a:prstGeom>
        </p:spPr>
      </p:pic>
      <p:pic>
        <p:nvPicPr>
          <p:cNvPr id="24" name="그림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949" y="3207301"/>
            <a:ext cx="1965381" cy="2374836"/>
          </a:xfrm>
          <a:prstGeom prst="rect">
            <a:avLst/>
          </a:prstGeom>
        </p:spPr>
      </p:pic>
      <p:sp>
        <p:nvSpPr>
          <p:cNvPr id="39" name="직사각형 38"/>
          <p:cNvSpPr/>
          <p:nvPr/>
        </p:nvSpPr>
        <p:spPr>
          <a:xfrm>
            <a:off x="4000505" y="5669412"/>
            <a:ext cx="1160267" cy="44296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크기</a:t>
            </a:r>
            <a:r>
              <a:rPr lang="en-US" altLang="ko-KR" dirty="0" smtClean="0">
                <a:solidFill>
                  <a:schemeClr val="tx1"/>
                </a:solidFill>
              </a:rPr>
              <a:t>: 70</a:t>
            </a:r>
            <a:endParaRPr lang="ko-KR" altLang="en-US" dirty="0">
              <a:solidFill>
                <a:schemeClr val="tx1"/>
              </a:solidFill>
            </a:endParaRPr>
          </a:p>
        </p:txBody>
      </p:sp>
      <p:pic>
        <p:nvPicPr>
          <p:cNvPr id="40" name="그림 3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55404" y="587275"/>
            <a:ext cx="5633192" cy="8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00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0" y="-2584"/>
            <a:ext cx="9162224" cy="288032"/>
            <a:chOff x="0" y="12656"/>
            <a:chExt cx="9162224" cy="288032"/>
          </a:xfrm>
          <a:solidFill>
            <a:srgbClr val="FF0000"/>
          </a:solidFill>
        </p:grpSpPr>
        <p:sp>
          <p:nvSpPr>
            <p:cNvPr id="7" name="직사각형 6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8" name="직각 삼각형 7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9" name="직각 삼각형 8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10" name="직사각형 9"/>
          <p:cNvSpPr/>
          <p:nvPr/>
        </p:nvSpPr>
        <p:spPr>
          <a:xfrm rot="5400000">
            <a:off x="5829248" y="3326508"/>
            <a:ext cx="6360264" cy="288032"/>
          </a:xfrm>
          <a:prstGeom prst="rect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1" name="직각 삼각형 10"/>
          <p:cNvSpPr/>
          <p:nvPr/>
        </p:nvSpPr>
        <p:spPr>
          <a:xfrm rot="5400000" flipH="1" flipV="1">
            <a:off x="8862900" y="-104"/>
            <a:ext cx="292976" cy="288016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2" name="직각 삼각형 11"/>
          <p:cNvSpPr/>
          <p:nvPr/>
        </p:nvSpPr>
        <p:spPr>
          <a:xfrm rot="5400000" flipV="1">
            <a:off x="8865568" y="6569984"/>
            <a:ext cx="288032" cy="288000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13" name="그룹 12"/>
          <p:cNvGrpSpPr/>
          <p:nvPr/>
        </p:nvGrpSpPr>
        <p:grpSpPr>
          <a:xfrm flipV="1">
            <a:off x="0" y="6569968"/>
            <a:ext cx="9162224" cy="288032"/>
            <a:chOff x="0" y="12656"/>
            <a:chExt cx="9162224" cy="288032"/>
          </a:xfrm>
          <a:solidFill>
            <a:srgbClr val="0070C0"/>
          </a:solidFill>
        </p:grpSpPr>
        <p:sp>
          <p:nvSpPr>
            <p:cNvPr id="14" name="직사각형 13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" name="직각 삼각형 14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" name="직각 삼각형 15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17" name="그룹 16"/>
          <p:cNvGrpSpPr/>
          <p:nvPr/>
        </p:nvGrpSpPr>
        <p:grpSpPr>
          <a:xfrm>
            <a:off x="1784" y="2756"/>
            <a:ext cx="288032" cy="2263296"/>
            <a:chOff x="156948" y="26756"/>
            <a:chExt cx="288032" cy="2263296"/>
          </a:xfrm>
          <a:solidFill>
            <a:srgbClr val="FF0000"/>
          </a:solidFill>
        </p:grpSpPr>
        <p:sp>
          <p:nvSpPr>
            <p:cNvPr id="18" name="직사각형 17"/>
            <p:cNvSpPr/>
            <p:nvPr/>
          </p:nvSpPr>
          <p:spPr>
            <a:xfrm rot="16200000" flipH="1">
              <a:off x="-690676" y="1154396"/>
              <a:ext cx="19832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9" name="직각 삼각형 18"/>
            <p:cNvSpPr/>
            <p:nvPr/>
          </p:nvSpPr>
          <p:spPr>
            <a:xfrm rot="16200000" flipV="1">
              <a:off x="160972" y="22764"/>
              <a:ext cx="280016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20" name="직사각형 19"/>
          <p:cNvSpPr/>
          <p:nvPr/>
        </p:nvSpPr>
        <p:spPr>
          <a:xfrm rot="5400000" flipH="1" flipV="1">
            <a:off x="-842029" y="5438121"/>
            <a:ext cx="1975658" cy="2880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1" name="직각 삼각형 20"/>
          <p:cNvSpPr/>
          <p:nvPr/>
        </p:nvSpPr>
        <p:spPr>
          <a:xfrm rot="5400000">
            <a:off x="7768" y="6564016"/>
            <a:ext cx="288032" cy="299936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09" b="34408"/>
          <a:stretch/>
        </p:blipFill>
        <p:spPr>
          <a:xfrm>
            <a:off x="1511660" y="980728"/>
            <a:ext cx="5940660" cy="374344"/>
          </a:xfrm>
          <a:prstGeom prst="rect">
            <a:avLst/>
          </a:prstGeom>
        </p:spPr>
      </p:pic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971600" y="-70329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7" name="그림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5404" y="587275"/>
            <a:ext cx="5633192" cy="816935"/>
          </a:xfrm>
          <a:prstGeom prst="rect">
            <a:avLst/>
          </a:prstGeom>
        </p:spPr>
      </p:pic>
      <p:sp>
        <p:nvSpPr>
          <p:cNvPr id="30" name="직사각형 29"/>
          <p:cNvSpPr/>
          <p:nvPr/>
        </p:nvSpPr>
        <p:spPr>
          <a:xfrm>
            <a:off x="682110" y="2420887"/>
            <a:ext cx="7774632" cy="3971201"/>
          </a:xfrm>
          <a:prstGeom prst="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900" dirty="0">
              <a:solidFill>
                <a:schemeClr val="bg1"/>
              </a:solidFill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graphicFrame>
        <p:nvGraphicFramePr>
          <p:cNvPr id="40" name="표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1312078"/>
              </p:ext>
            </p:extLst>
          </p:nvPr>
        </p:nvGraphicFramePr>
        <p:xfrm>
          <a:off x="971600" y="3447008"/>
          <a:ext cx="721198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8656">
                  <a:extLst>
                    <a:ext uri="{9D8B030D-6E8A-4147-A177-3AD203B41FA5}">
                      <a16:colId xmlns:a16="http://schemas.microsoft.com/office/drawing/2014/main" val="2061206530"/>
                    </a:ext>
                  </a:extLst>
                </a:gridCol>
                <a:gridCol w="4723324">
                  <a:extLst>
                    <a:ext uri="{9D8B030D-6E8A-4147-A177-3AD203B41FA5}">
                      <a16:colId xmlns:a16="http://schemas.microsoft.com/office/drawing/2014/main" val="35517853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 smtClean="0">
                          <a:solidFill>
                            <a:schemeClr val="tx1"/>
                          </a:solidFill>
                        </a:rPr>
                        <a:t>파일명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 smtClean="0">
                          <a:solidFill>
                            <a:schemeClr val="tx1"/>
                          </a:solidFill>
                        </a:rPr>
                        <a:t>용도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4574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Archaic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b="1" dirty="0" smtClean="0">
                          <a:solidFill>
                            <a:schemeClr val="tx1"/>
                          </a:solidFill>
                        </a:rPr>
                        <a:t>게임 </a:t>
                      </a:r>
                      <a:r>
                        <a:rPr lang="ko-KR" altLang="en-US" b="1" dirty="0" err="1" smtClean="0">
                          <a:solidFill>
                            <a:schemeClr val="tx1"/>
                          </a:solidFill>
                        </a:rPr>
                        <a:t>배경음</a:t>
                      </a: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(BGM)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86323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 err="1" smtClean="0">
                          <a:solidFill>
                            <a:schemeClr val="tx1"/>
                          </a:solidFill>
                        </a:rPr>
                        <a:t>방귀소리</a:t>
                      </a: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b="1" dirty="0" smtClean="0">
                          <a:solidFill>
                            <a:schemeClr val="tx1"/>
                          </a:solidFill>
                        </a:rPr>
                        <a:t>두더지 잡았을 때 효과음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44828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 smtClean="0">
                          <a:solidFill>
                            <a:schemeClr val="tx1"/>
                          </a:solidFill>
                        </a:rPr>
                        <a:t>박수갈채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b="1" dirty="0" smtClean="0">
                          <a:solidFill>
                            <a:schemeClr val="tx1"/>
                          </a:solidFill>
                        </a:rPr>
                        <a:t>점수가 우수할 때 효과음 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25719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 smtClean="0">
                          <a:solidFill>
                            <a:schemeClr val="tx1"/>
                          </a:solidFill>
                        </a:rPr>
                        <a:t>아기 울음소리</a:t>
                      </a: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b="1" dirty="0" smtClean="0">
                          <a:solidFill>
                            <a:schemeClr val="tx1"/>
                          </a:solidFill>
                        </a:rPr>
                        <a:t>점수가 저조할 때 효과음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08055"/>
                  </a:ext>
                </a:extLst>
              </a:tr>
            </a:tbl>
          </a:graphicData>
        </a:graphic>
      </p:graphicFrame>
      <p:pic>
        <p:nvPicPr>
          <p:cNvPr id="42" name="그림 4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366" y="1943188"/>
            <a:ext cx="7785267" cy="54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25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0" y="-2584"/>
            <a:ext cx="9162224" cy="288032"/>
            <a:chOff x="0" y="12656"/>
            <a:chExt cx="9162224" cy="288032"/>
          </a:xfrm>
          <a:solidFill>
            <a:srgbClr val="FF0000"/>
          </a:solidFill>
        </p:grpSpPr>
        <p:sp>
          <p:nvSpPr>
            <p:cNvPr id="7" name="직사각형 6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8" name="직각 삼각형 7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9" name="직각 삼각형 8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10" name="직사각형 9"/>
          <p:cNvSpPr/>
          <p:nvPr/>
        </p:nvSpPr>
        <p:spPr>
          <a:xfrm rot="5400000">
            <a:off x="5829248" y="3326508"/>
            <a:ext cx="6360264" cy="288032"/>
          </a:xfrm>
          <a:prstGeom prst="rect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1" name="직각 삼각형 10"/>
          <p:cNvSpPr/>
          <p:nvPr/>
        </p:nvSpPr>
        <p:spPr>
          <a:xfrm rot="5400000" flipH="1" flipV="1">
            <a:off x="8862900" y="-104"/>
            <a:ext cx="292976" cy="288016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2" name="직각 삼각형 11"/>
          <p:cNvSpPr/>
          <p:nvPr/>
        </p:nvSpPr>
        <p:spPr>
          <a:xfrm rot="5400000" flipV="1">
            <a:off x="8865568" y="6569984"/>
            <a:ext cx="288032" cy="288000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13" name="그룹 12"/>
          <p:cNvGrpSpPr/>
          <p:nvPr/>
        </p:nvGrpSpPr>
        <p:grpSpPr>
          <a:xfrm flipV="1">
            <a:off x="0" y="6569968"/>
            <a:ext cx="9162224" cy="288032"/>
            <a:chOff x="0" y="12656"/>
            <a:chExt cx="9162224" cy="288032"/>
          </a:xfrm>
          <a:solidFill>
            <a:srgbClr val="0070C0"/>
          </a:solidFill>
        </p:grpSpPr>
        <p:sp>
          <p:nvSpPr>
            <p:cNvPr id="14" name="직사각형 13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" name="직각 삼각형 14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" name="직각 삼각형 15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17" name="그룹 16"/>
          <p:cNvGrpSpPr/>
          <p:nvPr/>
        </p:nvGrpSpPr>
        <p:grpSpPr>
          <a:xfrm>
            <a:off x="1784" y="2756"/>
            <a:ext cx="288032" cy="2263296"/>
            <a:chOff x="156948" y="26756"/>
            <a:chExt cx="288032" cy="2263296"/>
          </a:xfrm>
          <a:solidFill>
            <a:srgbClr val="FF0000"/>
          </a:solidFill>
        </p:grpSpPr>
        <p:sp>
          <p:nvSpPr>
            <p:cNvPr id="18" name="직사각형 17"/>
            <p:cNvSpPr/>
            <p:nvPr/>
          </p:nvSpPr>
          <p:spPr>
            <a:xfrm rot="16200000" flipH="1">
              <a:off x="-690676" y="1154396"/>
              <a:ext cx="19832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9" name="직각 삼각형 18"/>
            <p:cNvSpPr/>
            <p:nvPr/>
          </p:nvSpPr>
          <p:spPr>
            <a:xfrm rot="16200000" flipV="1">
              <a:off x="160972" y="22764"/>
              <a:ext cx="280016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20" name="직사각형 19"/>
          <p:cNvSpPr/>
          <p:nvPr/>
        </p:nvSpPr>
        <p:spPr>
          <a:xfrm rot="5400000" flipH="1" flipV="1">
            <a:off x="-842029" y="5438121"/>
            <a:ext cx="1975658" cy="2880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1" name="직각 삼각형 20"/>
          <p:cNvSpPr/>
          <p:nvPr/>
        </p:nvSpPr>
        <p:spPr>
          <a:xfrm rot="5400000">
            <a:off x="7768" y="6564016"/>
            <a:ext cx="288032" cy="299936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09" b="34408"/>
          <a:stretch/>
        </p:blipFill>
        <p:spPr>
          <a:xfrm>
            <a:off x="1511660" y="980728"/>
            <a:ext cx="5940660" cy="374344"/>
          </a:xfrm>
          <a:prstGeom prst="rect">
            <a:avLst/>
          </a:prstGeom>
        </p:spPr>
      </p:pic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971600" y="-70329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7" name="그림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5404" y="587275"/>
            <a:ext cx="5633192" cy="816935"/>
          </a:xfrm>
          <a:prstGeom prst="rect">
            <a:avLst/>
          </a:prstGeom>
        </p:spPr>
      </p:pic>
      <p:sp>
        <p:nvSpPr>
          <p:cNvPr id="26" name="직사각형 25"/>
          <p:cNvSpPr/>
          <p:nvPr/>
        </p:nvSpPr>
        <p:spPr>
          <a:xfrm>
            <a:off x="682110" y="2420887"/>
            <a:ext cx="7774632" cy="3971201"/>
          </a:xfrm>
          <a:prstGeom prst="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900" dirty="0">
              <a:solidFill>
                <a:schemeClr val="bg1"/>
              </a:solidFill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28" y="3315083"/>
            <a:ext cx="3752231" cy="2110630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465" y="3315083"/>
            <a:ext cx="3752231" cy="211063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905130" y="2802736"/>
            <a:ext cx="5328591" cy="358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ko-KR" altLang="en-US" sz="1600" dirty="0" smtClean="0">
                <a:solidFill>
                  <a:srgbClr val="FFFF00"/>
                </a:solidFill>
              </a:rPr>
              <a:t>두더지와 </a:t>
            </a:r>
            <a:r>
              <a:rPr lang="ko-KR" altLang="en-US" sz="1600" dirty="0" err="1" smtClean="0">
                <a:solidFill>
                  <a:srgbClr val="FFFF00"/>
                </a:solidFill>
              </a:rPr>
              <a:t>엔트리봇</a:t>
            </a:r>
            <a:r>
              <a:rPr lang="ko-KR" altLang="en-US" sz="1600" dirty="0" smtClean="0">
                <a:solidFill>
                  <a:srgbClr val="FFFF00"/>
                </a:solidFill>
              </a:rPr>
              <a:t> 오브젝트들은 숨김 처리</a:t>
            </a:r>
            <a:endParaRPr lang="ko-KR" altLang="en-US" sz="1600" dirty="0">
              <a:solidFill>
                <a:srgbClr val="FFFF00"/>
              </a:solidFill>
            </a:endParaRPr>
          </a:p>
        </p:txBody>
      </p:sp>
      <p:pic>
        <p:nvPicPr>
          <p:cNvPr id="35" name="그림 3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9366" y="1943672"/>
            <a:ext cx="7785267" cy="54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90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0" y="-2584"/>
            <a:ext cx="9162224" cy="288032"/>
            <a:chOff x="0" y="12656"/>
            <a:chExt cx="9162224" cy="288032"/>
          </a:xfrm>
          <a:solidFill>
            <a:srgbClr val="FF0000"/>
          </a:solidFill>
        </p:grpSpPr>
        <p:sp>
          <p:nvSpPr>
            <p:cNvPr id="7" name="직사각형 6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8" name="직각 삼각형 7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9" name="직각 삼각형 8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10" name="직사각형 9"/>
          <p:cNvSpPr/>
          <p:nvPr/>
        </p:nvSpPr>
        <p:spPr>
          <a:xfrm rot="5400000">
            <a:off x="5829248" y="3326508"/>
            <a:ext cx="6360264" cy="288032"/>
          </a:xfrm>
          <a:prstGeom prst="rect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1" name="직각 삼각형 10"/>
          <p:cNvSpPr/>
          <p:nvPr/>
        </p:nvSpPr>
        <p:spPr>
          <a:xfrm rot="5400000" flipH="1" flipV="1">
            <a:off x="8862900" y="-104"/>
            <a:ext cx="292976" cy="288016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2" name="직각 삼각형 11"/>
          <p:cNvSpPr/>
          <p:nvPr/>
        </p:nvSpPr>
        <p:spPr>
          <a:xfrm rot="5400000" flipV="1">
            <a:off x="8865568" y="6569984"/>
            <a:ext cx="288032" cy="288000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13" name="그룹 12"/>
          <p:cNvGrpSpPr/>
          <p:nvPr/>
        </p:nvGrpSpPr>
        <p:grpSpPr>
          <a:xfrm flipV="1">
            <a:off x="0" y="6569968"/>
            <a:ext cx="9162224" cy="288032"/>
            <a:chOff x="0" y="12656"/>
            <a:chExt cx="9162224" cy="288032"/>
          </a:xfrm>
          <a:solidFill>
            <a:srgbClr val="0070C0"/>
          </a:solidFill>
        </p:grpSpPr>
        <p:sp>
          <p:nvSpPr>
            <p:cNvPr id="14" name="직사각형 13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" name="직각 삼각형 14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" name="직각 삼각형 15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17" name="그룹 16"/>
          <p:cNvGrpSpPr/>
          <p:nvPr/>
        </p:nvGrpSpPr>
        <p:grpSpPr>
          <a:xfrm>
            <a:off x="1784" y="2756"/>
            <a:ext cx="288032" cy="2263296"/>
            <a:chOff x="156948" y="26756"/>
            <a:chExt cx="288032" cy="2263296"/>
          </a:xfrm>
          <a:solidFill>
            <a:srgbClr val="FF0000"/>
          </a:solidFill>
        </p:grpSpPr>
        <p:sp>
          <p:nvSpPr>
            <p:cNvPr id="18" name="직사각형 17"/>
            <p:cNvSpPr/>
            <p:nvPr/>
          </p:nvSpPr>
          <p:spPr>
            <a:xfrm rot="16200000" flipH="1">
              <a:off x="-690676" y="1154396"/>
              <a:ext cx="19832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9" name="직각 삼각형 18"/>
            <p:cNvSpPr/>
            <p:nvPr/>
          </p:nvSpPr>
          <p:spPr>
            <a:xfrm rot="16200000" flipV="1">
              <a:off x="160972" y="22764"/>
              <a:ext cx="280016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20" name="직사각형 19"/>
          <p:cNvSpPr/>
          <p:nvPr/>
        </p:nvSpPr>
        <p:spPr>
          <a:xfrm rot="5400000" flipH="1" flipV="1">
            <a:off x="-842029" y="5438121"/>
            <a:ext cx="1975658" cy="2880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1" name="직각 삼각형 20"/>
          <p:cNvSpPr/>
          <p:nvPr/>
        </p:nvSpPr>
        <p:spPr>
          <a:xfrm rot="5400000">
            <a:off x="7768" y="6564016"/>
            <a:ext cx="288032" cy="299936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09" b="34408"/>
          <a:stretch/>
        </p:blipFill>
        <p:spPr>
          <a:xfrm>
            <a:off x="1511660" y="980728"/>
            <a:ext cx="5940660" cy="374344"/>
          </a:xfrm>
          <a:prstGeom prst="rect">
            <a:avLst/>
          </a:prstGeom>
        </p:spPr>
      </p:pic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971600" y="-70329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7" name="그림 3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5404" y="587275"/>
            <a:ext cx="5633192" cy="816935"/>
          </a:xfrm>
          <a:prstGeom prst="rect">
            <a:avLst/>
          </a:prstGeom>
        </p:spPr>
      </p:pic>
      <p:sp>
        <p:nvSpPr>
          <p:cNvPr id="28" name="직사각형 27"/>
          <p:cNvSpPr/>
          <p:nvPr/>
        </p:nvSpPr>
        <p:spPr>
          <a:xfrm>
            <a:off x="682110" y="2420887"/>
            <a:ext cx="7774632" cy="3971201"/>
          </a:xfrm>
          <a:prstGeom prst="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900" dirty="0">
              <a:solidFill>
                <a:schemeClr val="bg1"/>
              </a:solidFill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pic>
        <p:nvPicPr>
          <p:cNvPr id="29" name="그림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1434" y="1945772"/>
            <a:ext cx="7797460" cy="542591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5567" y="2603242"/>
            <a:ext cx="2015187" cy="3606490"/>
          </a:xfrm>
          <a:prstGeom prst="rect">
            <a:avLst/>
          </a:prstGeom>
        </p:spPr>
      </p:pic>
      <p:pic>
        <p:nvPicPr>
          <p:cNvPr id="22" name="그림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523" y="2603242"/>
            <a:ext cx="2015187" cy="3606490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1596648" y="5437790"/>
            <a:ext cx="2300908" cy="292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1200" b="1" dirty="0" smtClean="0">
                <a:solidFill>
                  <a:srgbClr val="FF0000"/>
                </a:solidFill>
              </a:rPr>
              <a:t>“</a:t>
            </a:r>
            <a:r>
              <a:rPr lang="ko-KR" altLang="en-US" sz="1200" b="1" dirty="0" smtClean="0">
                <a:solidFill>
                  <a:srgbClr val="FF0000"/>
                </a:solidFill>
              </a:rPr>
              <a:t>두더지</a:t>
            </a:r>
            <a:r>
              <a:rPr lang="en-US" altLang="ko-KR" sz="1200" b="1" dirty="0" smtClean="0">
                <a:solidFill>
                  <a:srgbClr val="FF0000"/>
                </a:solidFill>
              </a:rPr>
              <a:t>ID” </a:t>
            </a:r>
            <a:r>
              <a:rPr lang="ko-KR" altLang="en-US" sz="1200" b="1" dirty="0" smtClean="0">
                <a:solidFill>
                  <a:srgbClr val="FF0000"/>
                </a:solidFill>
              </a:rPr>
              <a:t>변수는 숨김 처리</a:t>
            </a:r>
            <a:endParaRPr lang="ko-KR" altLang="en-US" sz="1200" b="1" dirty="0">
              <a:solidFill>
                <a:srgbClr val="FF0000"/>
              </a:solidFill>
            </a:endParaRPr>
          </a:p>
        </p:txBody>
      </p:sp>
      <p:pic>
        <p:nvPicPr>
          <p:cNvPr id="26" name="그림 25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5735" y="2877428"/>
            <a:ext cx="808721" cy="432800"/>
          </a:xfrm>
          <a:prstGeom prst="rect">
            <a:avLst/>
          </a:prstGeom>
        </p:spPr>
      </p:pic>
      <p:sp>
        <p:nvSpPr>
          <p:cNvPr id="27" name="직사각형 26"/>
          <p:cNvSpPr/>
          <p:nvPr/>
        </p:nvSpPr>
        <p:spPr>
          <a:xfrm>
            <a:off x="1992086" y="4531178"/>
            <a:ext cx="881743" cy="57150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0" name="그림 29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8051" y="2877428"/>
            <a:ext cx="808721" cy="432800"/>
          </a:xfrm>
          <a:prstGeom prst="rect">
            <a:avLst/>
          </a:prstGeom>
        </p:spPr>
      </p:pic>
      <p:sp>
        <p:nvSpPr>
          <p:cNvPr id="31" name="직사각형 30"/>
          <p:cNvSpPr/>
          <p:nvPr/>
        </p:nvSpPr>
        <p:spPr>
          <a:xfrm>
            <a:off x="5625193" y="4212771"/>
            <a:ext cx="1208313" cy="196759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75410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클릭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6" presetClass="emph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6" dur="750" fill="hold"/>
                                        <p:tgtEl>
                                          <p:spTgt spid="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23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클릭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3" presetClass="entr" presetSubtype="16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27" grpId="0" animBg="1"/>
      <p:bldP spid="31" grpId="0" animBg="1"/>
    </p:bldLst>
  </p:timing>
</p:sld>
</file>

<file path=ppt/theme/theme1.xml><?xml version="1.0" encoding="utf-8"?>
<a:theme xmlns:a="http://schemas.openxmlformats.org/drawingml/2006/main" name="4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8575"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26627</TotalTime>
  <Words>144</Words>
  <Application>Microsoft Office PowerPoint</Application>
  <PresentationFormat>화면 슬라이드 쇼(4:3)</PresentationFormat>
  <Paragraphs>50</Paragraphs>
  <Slides>15</Slides>
  <Notes>13</Notes>
  <HiddenSlides>0</HiddenSlides>
  <MMClips>1</MMClips>
  <ScaleCrop>false</ScaleCrop>
  <HeadingPairs>
    <vt:vector size="6" baseType="variant">
      <vt:variant>
        <vt:lpstr>사용한 글꼴</vt:lpstr>
      </vt:variant>
      <vt:variant>
        <vt:i4>11</vt:i4>
      </vt:variant>
      <vt:variant>
        <vt:lpstr>테마</vt:lpstr>
      </vt:variant>
      <vt:variant>
        <vt:i4>3</vt:i4>
      </vt:variant>
      <vt:variant>
        <vt:lpstr>슬라이드 제목</vt:lpstr>
      </vt:variant>
      <vt:variant>
        <vt:i4>15</vt:i4>
      </vt:variant>
    </vt:vector>
  </HeadingPairs>
  <TitlesOfParts>
    <vt:vector size="29" baseType="lpstr">
      <vt:lpstr>메이플스토리</vt:lpstr>
      <vt:lpstr>Wingdings 3</vt:lpstr>
      <vt:lpstr>HY헤드라인M</vt:lpstr>
      <vt:lpstr>Arial</vt:lpstr>
      <vt:lpstr>HY견고딕</vt:lpstr>
      <vt:lpstr>조선일보명조</vt:lpstr>
      <vt:lpstr>맑은 고딕</vt:lpstr>
      <vt:lpstr>Calibri</vt:lpstr>
      <vt:lpstr>Wingdings</vt:lpstr>
      <vt:lpstr>DX빨간우체통B</vt:lpstr>
      <vt:lpstr>Tahoma</vt:lpstr>
      <vt:lpstr>4_Office 테마</vt:lpstr>
      <vt:lpstr>1_Office 테마</vt:lpstr>
      <vt:lpstr>3_Office 테마</vt:lpstr>
      <vt:lpstr> 이 영 호 kyonggi.ac.kr@gmail.com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msk</dc:creator>
  <cp:lastModifiedBy>이영호</cp:lastModifiedBy>
  <cp:revision>848</cp:revision>
  <dcterms:created xsi:type="dcterms:W3CDTF">2012-09-18T14:42:59Z</dcterms:created>
  <dcterms:modified xsi:type="dcterms:W3CDTF">2019-12-02T05:27:16Z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IsStoryboard">
    <vt:bool>true</vt:bool>
  </property>
</Properties>
</file>