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27"/>
  </p:notesMasterIdLst>
  <p:handoutMasterIdLst>
    <p:handoutMasterId r:id="rId28"/>
  </p:handoutMasterIdLst>
  <p:sldIdLst>
    <p:sldId id="745" r:id="rId4"/>
    <p:sldId id="790" r:id="rId5"/>
    <p:sldId id="844" r:id="rId6"/>
    <p:sldId id="882" r:id="rId7"/>
    <p:sldId id="872" r:id="rId8"/>
    <p:sldId id="883" r:id="rId9"/>
    <p:sldId id="884" r:id="rId10"/>
    <p:sldId id="885" r:id="rId11"/>
    <p:sldId id="886" r:id="rId12"/>
    <p:sldId id="889" r:id="rId13"/>
    <p:sldId id="890" r:id="rId14"/>
    <p:sldId id="894" r:id="rId15"/>
    <p:sldId id="892" r:id="rId16"/>
    <p:sldId id="895" r:id="rId17"/>
    <p:sldId id="893" r:id="rId18"/>
    <p:sldId id="896" r:id="rId19"/>
    <p:sldId id="891" r:id="rId20"/>
    <p:sldId id="898" r:id="rId21"/>
    <p:sldId id="897" r:id="rId22"/>
    <p:sldId id="901" r:id="rId23"/>
    <p:sldId id="899" r:id="rId24"/>
    <p:sldId id="900" r:id="rId25"/>
    <p:sldId id="789" r:id="rId26"/>
  </p:sldIdLst>
  <p:sldSz cx="9144000" cy="6858000" type="screen4x3"/>
  <p:notesSz cx="6858000" cy="9144000"/>
  <p:embeddedFontLst>
    <p:embeddedFont>
      <p:font typeface="DX빨간우체통B" panose="02020600000000000000" pitchFamily="18" charset="-127"/>
      <p:regular r:id="rId29"/>
    </p:embeddedFont>
    <p:embeddedFont>
      <p:font typeface="HY견고딕" panose="02030600000101010101" pitchFamily="18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조선일보명조" panose="02030304000000000000" pitchFamily="18" charset="-12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Y헤드라인M" panose="02030600000101010101" pitchFamily="18" charset="-127"/>
      <p:regular r:id="rId38"/>
    </p:embeddedFont>
    <p:embeddedFont>
      <p:font typeface="메이플스토리" panose="02000300000000000000" pitchFamily="2" charset="-127"/>
      <p:regular r:id="rId39"/>
      <p:bold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5B2"/>
    <a:srgbClr val="D8FB29"/>
    <a:srgbClr val="FFFF9B"/>
    <a:srgbClr val="75C4FF"/>
    <a:srgbClr val="E7FFFF"/>
    <a:srgbClr val="FFFFCC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543" autoAdjust="0"/>
  </p:normalViewPr>
  <p:slideViewPr>
    <p:cSldViewPr>
      <p:cViewPr varScale="1">
        <p:scale>
          <a:sx n="117" d="100"/>
          <a:sy n="117" d="100"/>
        </p:scale>
        <p:origin x="1158" y="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5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1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8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4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9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2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4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7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3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5" Type="http://schemas.openxmlformats.org/officeDocument/2006/relationships/image" Target="../media/image61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4" Type="http://schemas.openxmlformats.org/officeDocument/2006/relationships/audio" Target="../media/audio3.wav"/><Relationship Id="rId9" Type="http://schemas.openxmlformats.org/officeDocument/2006/relationships/image" Target="../media/image37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6.png"/><Relationship Id="rId1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5" Type="http://schemas.openxmlformats.org/officeDocument/2006/relationships/image" Target="../media/image60.png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1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69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7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74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7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0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78.png"/><Relationship Id="rId5" Type="http://schemas.openxmlformats.org/officeDocument/2006/relationships/image" Target="../media/image35.png"/><Relationship Id="rId15" Type="http://schemas.openxmlformats.org/officeDocument/2006/relationships/image" Target="../media/image82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8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5.png"/><Relationship Id="rId12" Type="http://schemas.openxmlformats.org/officeDocument/2006/relationships/image" Target="../media/image84.png"/><Relationship Id="rId2" Type="http://schemas.openxmlformats.org/officeDocument/2006/relationships/video" Target="../media/media3.mp4"/><Relationship Id="rId16" Type="http://schemas.openxmlformats.org/officeDocument/2006/relationships/image" Target="../media/image88.png"/><Relationship Id="rId1" Type="http://schemas.microsoft.com/office/2007/relationships/media" Target="../media/media3.mp4"/><Relationship Id="rId6" Type="http://schemas.openxmlformats.org/officeDocument/2006/relationships/image" Target="../media/image34.png"/><Relationship Id="rId11" Type="http://schemas.openxmlformats.org/officeDocument/2006/relationships/image" Target="../media/image83.png"/><Relationship Id="rId5" Type="http://schemas.openxmlformats.org/officeDocument/2006/relationships/image" Target="../media/image24.png"/><Relationship Id="rId15" Type="http://schemas.openxmlformats.org/officeDocument/2006/relationships/image" Target="../media/image87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7.png"/><Relationship Id="rId1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video" Target="../media/media4.mp4"/><Relationship Id="rId16" Type="http://schemas.openxmlformats.org/officeDocument/2006/relationships/image" Target="../media/image94.png"/><Relationship Id="rId1" Type="http://schemas.microsoft.com/office/2007/relationships/media" Target="../media/media4.mp4"/><Relationship Id="rId6" Type="http://schemas.openxmlformats.org/officeDocument/2006/relationships/image" Target="../media/image3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5" Type="http://schemas.openxmlformats.org/officeDocument/2006/relationships/image" Target="../media/image93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7.png"/><Relationship Id="rId1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7.png"/><Relationship Id="rId18" Type="http://schemas.openxmlformats.org/officeDocument/2006/relationships/image" Target="../media/image100.jpe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96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90.png"/><Relationship Id="rId5" Type="http://schemas.openxmlformats.org/officeDocument/2006/relationships/image" Target="../media/image34.png"/><Relationship Id="rId15" Type="http://schemas.openxmlformats.org/officeDocument/2006/relationships/image" Target="../media/image99.png"/><Relationship Id="rId10" Type="http://schemas.openxmlformats.org/officeDocument/2006/relationships/image" Target="../media/image8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6.png"/><Relationship Id="rId18" Type="http://schemas.openxmlformats.org/officeDocument/2006/relationships/image" Target="../media/image105.png"/><Relationship Id="rId3" Type="http://schemas.openxmlformats.org/officeDocument/2006/relationships/audio" Target="../media/audio1.wav"/><Relationship Id="rId21" Type="http://schemas.openxmlformats.org/officeDocument/2006/relationships/audio" Target="../media/audio7.wav"/><Relationship Id="rId7" Type="http://schemas.openxmlformats.org/officeDocument/2006/relationships/image" Target="../media/image35.png"/><Relationship Id="rId12" Type="http://schemas.openxmlformats.org/officeDocument/2006/relationships/image" Target="../media/image90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5" Type="http://schemas.openxmlformats.org/officeDocument/2006/relationships/image" Target="../media/image102.png"/><Relationship Id="rId10" Type="http://schemas.openxmlformats.org/officeDocument/2006/relationships/image" Target="../media/image38.png"/><Relationship Id="rId19" Type="http://schemas.openxmlformats.org/officeDocument/2006/relationships/image" Target="../media/image106.png"/><Relationship Id="rId4" Type="http://schemas.openxmlformats.org/officeDocument/2006/relationships/audio" Target="../media/audio7.wav"/><Relationship Id="rId9" Type="http://schemas.openxmlformats.org/officeDocument/2006/relationships/image" Target="../media/image37.png"/><Relationship Id="rId1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09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107.png"/><Relationship Id="rId5" Type="http://schemas.openxmlformats.org/officeDocument/2006/relationships/image" Target="../media/image35.png"/><Relationship Id="rId10" Type="http://schemas.openxmlformats.org/officeDocument/2006/relationships/image" Target="../media/image90.png"/><Relationship Id="rId4" Type="http://schemas.openxmlformats.org/officeDocument/2006/relationships/image" Target="../media/image34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10.png"/><Relationship Id="rId3" Type="http://schemas.openxmlformats.org/officeDocument/2006/relationships/audio" Target="../media/audio7.wav"/><Relationship Id="rId7" Type="http://schemas.openxmlformats.org/officeDocument/2006/relationships/image" Target="../media/image35.png"/><Relationship Id="rId12" Type="http://schemas.openxmlformats.org/officeDocument/2006/relationships/image" Target="../media/image90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5" Type="http://schemas.openxmlformats.org/officeDocument/2006/relationships/image" Target="../media/image112.png"/><Relationship Id="rId10" Type="http://schemas.openxmlformats.org/officeDocument/2006/relationships/image" Target="../media/image38.png"/><Relationship Id="rId4" Type="http://schemas.openxmlformats.org/officeDocument/2006/relationships/audio" Target="../media/audio8.wav"/><Relationship Id="rId9" Type="http://schemas.openxmlformats.org/officeDocument/2006/relationships/image" Target="../media/image37.png"/><Relationship Id="rId1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32.gif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7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53.png"/><Relationship Id="rId3" Type="http://schemas.openxmlformats.org/officeDocument/2006/relationships/audio" Target="../media/audio4.wav"/><Relationship Id="rId21" Type="http://schemas.openxmlformats.org/officeDocument/2006/relationships/image" Target="../media/image56.png"/><Relationship Id="rId7" Type="http://schemas.openxmlformats.org/officeDocument/2006/relationships/image" Target="../media/image24.png"/><Relationship Id="rId12" Type="http://schemas.openxmlformats.org/officeDocument/2006/relationships/image" Target="../media/image38.png"/><Relationship Id="rId17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6.wav"/><Relationship Id="rId11" Type="http://schemas.openxmlformats.org/officeDocument/2006/relationships/image" Target="../media/image37.png"/><Relationship Id="rId5" Type="http://schemas.openxmlformats.org/officeDocument/2006/relationships/audio" Target="../media/audio5.wav"/><Relationship Id="rId15" Type="http://schemas.openxmlformats.org/officeDocument/2006/relationships/image" Target="../media/image52.png"/><Relationship Id="rId10" Type="http://schemas.openxmlformats.org/officeDocument/2006/relationships/image" Target="../media/image36.png"/><Relationship Id="rId19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57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82" y="3082288"/>
            <a:ext cx="3744416" cy="162596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711" y="3187758"/>
            <a:ext cx="564506" cy="55610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2147776" y="2946407"/>
            <a:ext cx="733511" cy="372038"/>
            <a:chOff x="2147776" y="2946407"/>
            <a:chExt cx="733511" cy="372038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5418" y="2946407"/>
              <a:ext cx="656565" cy="37203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147776" y="2975329"/>
              <a:ext cx="733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latin typeface="DX빨간우체통B" panose="02020600000000000000" pitchFamily="18" charset="-127"/>
                  <a:ea typeface="DX빨간우체통B" panose="02020600000000000000" pitchFamily="18" charset="-127"/>
                </a:rPr>
                <a:t>우클릭</a:t>
              </a:r>
              <a:r>
                <a:rPr lang="en-US" altLang="ko-KR" sz="1200" b="1" dirty="0" smtClean="0">
                  <a:latin typeface="DX빨간우체통B" panose="02020600000000000000" pitchFamily="18" charset="-127"/>
                  <a:ea typeface="DX빨간우체통B" panose="02020600000000000000" pitchFamily="18" charset="-127"/>
                </a:rPr>
                <a:t>!</a:t>
              </a:r>
              <a:endParaRPr lang="ko-KR" altLang="en-US" sz="1200" b="1" dirty="0">
                <a:latin typeface="DX빨간우체통B" panose="02020600000000000000" pitchFamily="18" charset="-127"/>
                <a:ea typeface="DX빨간우체통B" panose="02020600000000000000" pitchFamily="18" charset="-127"/>
              </a:endParaRPr>
            </a:p>
          </p:txBody>
        </p:sp>
      </p:grpSp>
      <p:pic>
        <p:nvPicPr>
          <p:cNvPr id="52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17321">
            <a:off x="2701165" y="3100104"/>
            <a:ext cx="723169" cy="4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98"/>
          <a:stretch/>
        </p:blipFill>
        <p:spPr>
          <a:xfrm rot="20070506">
            <a:off x="3315342" y="4501467"/>
            <a:ext cx="1905783" cy="124391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25853" y="5488717"/>
            <a:ext cx="1146147" cy="499915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528" y="3082288"/>
            <a:ext cx="3239268" cy="33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팝업알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35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38" y="3106459"/>
            <a:ext cx="1521487" cy="308490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34" y="3106459"/>
            <a:ext cx="2799944" cy="2835016"/>
          </a:xfrm>
          <a:prstGeom prst="rect">
            <a:avLst/>
          </a:prstGeom>
        </p:spPr>
      </p:pic>
      <p:sp>
        <p:nvSpPr>
          <p:cNvPr id="57" name="모서리가 둥근 직사각형 56"/>
          <p:cNvSpPr/>
          <p:nvPr/>
        </p:nvSpPr>
        <p:spPr>
          <a:xfrm>
            <a:off x="860242" y="5235090"/>
            <a:ext cx="2618872" cy="383720"/>
          </a:xfrm>
          <a:prstGeom prst="roundRect">
            <a:avLst>
              <a:gd name="adj" fmla="val 70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678" y="5340758"/>
            <a:ext cx="564506" cy="556103"/>
          </a:xfrm>
          <a:prstGeom prst="rect">
            <a:avLst/>
          </a:prstGeom>
        </p:spPr>
      </p:pic>
      <p:sp>
        <p:nvSpPr>
          <p:cNvPr id="59" name="아래쪽 화살표 58"/>
          <p:cNvSpPr/>
          <p:nvPr/>
        </p:nvSpPr>
        <p:spPr>
          <a:xfrm>
            <a:off x="3979608" y="2878263"/>
            <a:ext cx="216024" cy="2070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3552349" y="3976007"/>
            <a:ext cx="1521675" cy="400050"/>
          </a:xfrm>
          <a:prstGeom prst="roundRect">
            <a:avLst>
              <a:gd name="adj" fmla="val 70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95" y="3108405"/>
            <a:ext cx="3323573" cy="2331358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256" y="4064988"/>
            <a:ext cx="1345703" cy="66015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2" t="23234" r="5642" b="23234"/>
          <a:stretch/>
        </p:blipFill>
        <p:spPr>
          <a:xfrm>
            <a:off x="5551715" y="4174221"/>
            <a:ext cx="1508714" cy="42265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13" y="4064988"/>
            <a:ext cx="564506" cy="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바운드 띠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62" y="3111250"/>
            <a:ext cx="4562475" cy="3200400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4860032" y="3976598"/>
            <a:ext cx="2933365" cy="1180597"/>
            <a:chOff x="4860032" y="3976598"/>
            <a:chExt cx="2933365" cy="118059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09893" y="3126737"/>
              <a:ext cx="1180597" cy="288032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26759" y="4196596"/>
              <a:ext cx="2566638" cy="83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0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70" y="2885592"/>
            <a:ext cx="7797460" cy="51820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003" y="4065203"/>
            <a:ext cx="4867275" cy="1762125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1043608" y="3500438"/>
            <a:ext cx="7128792" cy="3606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도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en-US" altLang="ko-KR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s: </a:t>
            </a:r>
            <a:r>
              <a:rPr lang="ko-KR" altLang="en-US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레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d: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미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f: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g: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솔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h: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라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j: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k: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높은 도</a:t>
            </a:r>
            <a:endParaRPr lang="ko-KR" altLang="en-US" spc="300" dirty="0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0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70" y="2885592"/>
            <a:ext cx="7797460" cy="51820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177" y="4061583"/>
            <a:ext cx="4867275" cy="1762125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1043608" y="3500438"/>
            <a:ext cx="7128792" cy="3606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도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s: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레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en-US" altLang="ko-KR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d: </a:t>
            </a:r>
            <a:r>
              <a:rPr lang="ko-KR" altLang="en-US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미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f: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g: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솔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h: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라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j: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k: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높은 도</a:t>
            </a:r>
            <a:endParaRPr lang="ko-KR" altLang="en-US" spc="300" dirty="0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40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70" y="2877428"/>
            <a:ext cx="7797460" cy="51820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89" y="4061582"/>
            <a:ext cx="4867275" cy="1762125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1043608" y="3500438"/>
            <a:ext cx="7128792" cy="3606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도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s: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레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d: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미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en-US" altLang="ko-KR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f: </a:t>
            </a:r>
            <a:r>
              <a:rPr lang="ko-KR" altLang="en-US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g: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솔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h: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라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j: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k: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높은 도</a:t>
            </a:r>
            <a:endParaRPr lang="ko-KR" altLang="en-US" spc="300" dirty="0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76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70" y="2884124"/>
            <a:ext cx="7797460" cy="51820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49" y="3558000"/>
            <a:ext cx="3534179" cy="127949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94" y="3557999"/>
            <a:ext cx="3534179" cy="127949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94" y="4922105"/>
            <a:ext cx="3722727" cy="127774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19" y="4906094"/>
            <a:ext cx="3573564" cy="12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404" y="583963"/>
            <a:ext cx="5633192" cy="816935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4655188" y="3326446"/>
            <a:ext cx="3807378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302" y="1665076"/>
            <a:ext cx="6395258" cy="914479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678419" y="3326446"/>
            <a:ext cx="3821573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009" y="2901500"/>
            <a:ext cx="3822523" cy="51820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4524" y="2901500"/>
            <a:ext cx="3822523" cy="518205"/>
          </a:xfrm>
          <a:prstGeom prst="rect">
            <a:avLst/>
          </a:prstGeom>
        </p:spPr>
      </p:pic>
      <p:pic>
        <p:nvPicPr>
          <p:cNvPr id="5" name="Electric Guita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4471" y="3542839"/>
            <a:ext cx="3772802" cy="268572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721" y="3989446"/>
            <a:ext cx="3755818" cy="20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1626" y="588854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3573" y="1856023"/>
            <a:ext cx="6773243" cy="548688"/>
          </a:xfrm>
          <a:prstGeom prst="rect">
            <a:avLst/>
          </a:prstGeom>
        </p:spPr>
      </p:pic>
      <p:pic>
        <p:nvPicPr>
          <p:cNvPr id="30" name="Music Play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4272" y="3090587"/>
            <a:ext cx="4495800" cy="3200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0152" y="3074826"/>
            <a:ext cx="2176461" cy="49991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3373" y="4002492"/>
            <a:ext cx="2115495" cy="49991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3373" y="4936143"/>
            <a:ext cx="2115495" cy="49991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3373" y="5869794"/>
            <a:ext cx="21154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 fullScrn="1"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626" y="588854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3573" y="1856023"/>
            <a:ext cx="6773243" cy="548688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270" y="2877428"/>
            <a:ext cx="7797460" cy="51820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46" y="3468920"/>
            <a:ext cx="1809632" cy="2814191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9" y="3468920"/>
            <a:ext cx="2199772" cy="2814191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184" y="3471857"/>
            <a:ext cx="2571810" cy="2811254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058" y="3637502"/>
            <a:ext cx="981953" cy="559094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47" y="3806388"/>
            <a:ext cx="1071269" cy="559094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742080"/>
            <a:ext cx="936103" cy="50138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57250" y="4122964"/>
            <a:ext cx="1787979" cy="2147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3784">
            <a:off x="3787792" y="4782248"/>
            <a:ext cx="1172596" cy="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3094265" y="5828596"/>
            <a:ext cx="2555422" cy="457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3784">
            <a:off x="6617294" y="4554667"/>
            <a:ext cx="1172596" cy="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6098721" y="5127171"/>
            <a:ext cx="2171699" cy="1151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9351" y="4684760"/>
            <a:ext cx="478815" cy="393281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35650" y="4684760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5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5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27" y="3130270"/>
            <a:ext cx="5364945" cy="5974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60" y="4639539"/>
            <a:ext cx="1213559" cy="1213559"/>
          </a:xfrm>
          <a:prstGeom prst="rect">
            <a:avLst/>
          </a:prstGeom>
        </p:spPr>
      </p:pic>
      <p:pic>
        <p:nvPicPr>
          <p:cNvPr id="4" name="prelu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5976" y="4989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1626" y="588854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3573" y="1856023"/>
            <a:ext cx="6773243" cy="548688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270" y="2877428"/>
            <a:ext cx="7797460" cy="518205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808" y="4002769"/>
            <a:ext cx="2039131" cy="725184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81" y="3993188"/>
            <a:ext cx="2462753" cy="1328307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675" y="3995076"/>
            <a:ext cx="3015615" cy="2003230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6058440" y="4849016"/>
            <a:ext cx="1418594" cy="1010391"/>
            <a:chOff x="6058440" y="4840852"/>
            <a:chExt cx="1418594" cy="101039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042593">
              <a:off x="6262541" y="4636751"/>
              <a:ext cx="1010391" cy="1418594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61031" y="4954662"/>
              <a:ext cx="688908" cy="816935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382" y="5256915"/>
            <a:ext cx="2361304" cy="3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뿅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repeatCount="2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7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궁금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6" presetClass="emph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4" presetClass="path" presetSubtype="0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5.55556E-7 2.96296E-6 L 5.55556E-7 -0.25 " pathEditMode="relative" rAng="0" ptsTypes="AA" p14:bounceEnd="60000">
                                          <p:cBhvr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뿅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repeatCount="2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73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궁금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6" presetClass="emph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4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5.55556E-7 2.96296E-6 L 5.55556E-7 -0.2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626" y="588854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3573" y="1856023"/>
            <a:ext cx="6773243" cy="548688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70" y="2877428"/>
            <a:ext cx="7797460" cy="5182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222" y="4257353"/>
            <a:ext cx="2356616" cy="83809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07" y="4257353"/>
            <a:ext cx="2157465" cy="15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1626" y="588854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3573" y="1856023"/>
            <a:ext cx="6773243" cy="548688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270" y="2877428"/>
            <a:ext cx="7797460" cy="518205"/>
          </a:xfrm>
          <a:prstGeom prst="rect">
            <a:avLst/>
          </a:prstGeom>
        </p:spPr>
      </p:pic>
      <p:pic>
        <p:nvPicPr>
          <p:cNvPr id="3074" name="Picture 2" descr="question에 대한 이미지 검색결과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440" y="3724973"/>
            <a:ext cx="2393563" cy="23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874" y="4505021"/>
            <a:ext cx="2100251" cy="841767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4923144" y="3705708"/>
            <a:ext cx="1743607" cy="1024097"/>
            <a:chOff x="4984281" y="3733272"/>
            <a:chExt cx="1743607" cy="1024097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5333" y="3733272"/>
              <a:ext cx="1581505" cy="1024097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84281" y="3996784"/>
              <a:ext cx="1743607" cy="402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7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궁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박수소리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736762" y="3429000"/>
            <a:ext cx="2701174" cy="260493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36762" y="1797663"/>
            <a:ext cx="859719" cy="119874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8280" y="583965"/>
            <a:ext cx="5633192" cy="81693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06" y="2021184"/>
            <a:ext cx="807230" cy="7517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1839" y="1784335"/>
            <a:ext cx="6956139" cy="122540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2" y="4435505"/>
            <a:ext cx="2471704" cy="149078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2" y="3528257"/>
            <a:ext cx="2543749" cy="79249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099" y="3420001"/>
            <a:ext cx="1657802" cy="1377150"/>
          </a:xfrm>
          <a:prstGeom prst="rect">
            <a:avLst/>
          </a:prstGeom>
        </p:spPr>
      </p:pic>
      <p:pic>
        <p:nvPicPr>
          <p:cNvPr id="41" name="냥이와 멍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31736" y="3421820"/>
            <a:ext cx="3324592" cy="236665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620" y="3559039"/>
            <a:ext cx="878759" cy="581877"/>
          </a:xfrm>
          <a:prstGeom prst="rect">
            <a:avLst/>
          </a:prstGeom>
        </p:spPr>
      </p:pic>
      <p:sp>
        <p:nvSpPr>
          <p:cNvPr id="43" name="아래쪽 화살표 42"/>
          <p:cNvSpPr/>
          <p:nvPr/>
        </p:nvSpPr>
        <p:spPr>
          <a:xfrm>
            <a:off x="4326963" y="3212976"/>
            <a:ext cx="216024" cy="2070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8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 fullScrn="1"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4" y="1768345"/>
            <a:ext cx="7632854" cy="367620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280" y="583965"/>
            <a:ext cx="563319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979" y="3169376"/>
            <a:ext cx="1981200" cy="4572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973" y="3169376"/>
            <a:ext cx="4289078" cy="300862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80" y="4614186"/>
            <a:ext cx="3274663" cy="1559364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479" y="3212334"/>
            <a:ext cx="726569" cy="413686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1820636" y="4955721"/>
            <a:ext cx="1012371" cy="1200150"/>
          </a:xfrm>
          <a:prstGeom prst="roundRect">
            <a:avLst>
              <a:gd name="adj" fmla="val 70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팝업알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56"/>
          <a:stretch/>
        </p:blipFill>
        <p:spPr>
          <a:xfrm>
            <a:off x="683380" y="3157209"/>
            <a:ext cx="586611" cy="302499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809" y="3157210"/>
            <a:ext cx="2692135" cy="171003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097" y="4876375"/>
            <a:ext cx="2110932" cy="130583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974" y="3173584"/>
            <a:ext cx="4289078" cy="3008623"/>
          </a:xfrm>
          <a:prstGeom prst="rect">
            <a:avLst/>
          </a:prstGeom>
        </p:spPr>
      </p:pic>
      <p:sp>
        <p:nvSpPr>
          <p:cNvPr id="51" name="모서리가 둥근 직사각형 50"/>
          <p:cNvSpPr/>
          <p:nvPr/>
        </p:nvSpPr>
        <p:spPr>
          <a:xfrm>
            <a:off x="734761" y="4537584"/>
            <a:ext cx="478800" cy="486000"/>
          </a:xfrm>
          <a:prstGeom prst="roundRect">
            <a:avLst>
              <a:gd name="adj" fmla="val 70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3784">
            <a:off x="1686625" y="5199392"/>
            <a:ext cx="1172596" cy="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3118757" y="3157209"/>
            <a:ext cx="949187" cy="17100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잘라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내기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1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979" y="3169376"/>
            <a:ext cx="1981200" cy="45720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80" y="4614186"/>
            <a:ext cx="3274663" cy="1559364"/>
          </a:xfrm>
          <a:prstGeom prst="rect">
            <a:avLst/>
          </a:prstGeom>
        </p:spPr>
      </p:pic>
      <p:sp>
        <p:nvSpPr>
          <p:cNvPr id="54" name="모서리가 둥근 직사각형 53"/>
          <p:cNvSpPr/>
          <p:nvPr/>
        </p:nvSpPr>
        <p:spPr>
          <a:xfrm>
            <a:off x="2942745" y="4955721"/>
            <a:ext cx="1012371" cy="1200150"/>
          </a:xfrm>
          <a:prstGeom prst="roundRect">
            <a:avLst>
              <a:gd name="adj" fmla="val 70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479" y="3212334"/>
            <a:ext cx="726569" cy="413686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975" y="3169376"/>
            <a:ext cx="4289078" cy="30086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36812" y="4550306"/>
            <a:ext cx="1615580" cy="7925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2" t="23234" r="5642" b="23234"/>
          <a:stretch/>
        </p:blipFill>
        <p:spPr>
          <a:xfrm>
            <a:off x="4459955" y="4635669"/>
            <a:ext cx="2326985" cy="5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팝업알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35" y="3373612"/>
            <a:ext cx="1657802" cy="571137"/>
          </a:xfrm>
          <a:prstGeom prst="rect">
            <a:avLst/>
          </a:prstGeom>
        </p:spPr>
      </p:pic>
      <p:sp>
        <p:nvSpPr>
          <p:cNvPr id="51" name="아래쪽 화살표 50"/>
          <p:cNvSpPr/>
          <p:nvPr/>
        </p:nvSpPr>
        <p:spPr>
          <a:xfrm>
            <a:off x="1757399" y="3166587"/>
            <a:ext cx="216024" cy="2070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9872" y="3368455"/>
            <a:ext cx="1981200" cy="457200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372" y="3411413"/>
            <a:ext cx="726569" cy="41368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5" y="4521916"/>
            <a:ext cx="5651690" cy="7584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056" y="3512650"/>
            <a:ext cx="878759" cy="581877"/>
          </a:xfrm>
          <a:prstGeom prst="rect">
            <a:avLst/>
          </a:prstGeom>
        </p:spPr>
      </p:pic>
      <p:sp>
        <p:nvSpPr>
          <p:cNvPr id="61" name="오른쪽 화살표 60"/>
          <p:cNvSpPr/>
          <p:nvPr/>
        </p:nvSpPr>
        <p:spPr>
          <a:xfrm>
            <a:off x="2806084" y="3506066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5401072" y="3825099"/>
            <a:ext cx="1152653" cy="6586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>
            <a:off x="868406" y="3825097"/>
            <a:ext cx="2558779" cy="65611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67"/>
          <a:stretch/>
        </p:blipFill>
        <p:spPr>
          <a:xfrm>
            <a:off x="5292080" y="5450293"/>
            <a:ext cx="1599906" cy="5262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92" y="2984491"/>
            <a:ext cx="1515005" cy="344753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05794" y="4527444"/>
            <a:ext cx="1219276" cy="12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바운드 띠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룰루 크게~크게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4.07407E-6 L -0.34271 -0.12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64" y="583965"/>
            <a:ext cx="5633192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80" y="1658589"/>
            <a:ext cx="6608637" cy="914479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70" y="2877428"/>
            <a:ext cx="7797460" cy="51820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603" y="4018643"/>
            <a:ext cx="4876800" cy="1762125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1043608" y="3500438"/>
            <a:ext cx="7128792" cy="3606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a: </a:t>
            </a:r>
            <a:r>
              <a:rPr lang="ko-KR" altLang="en-US" b="1" spc="300" dirty="0" smtClean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도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s: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레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d: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미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f: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g: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솔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h: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라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j: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r>
              <a:rPr lang="en-US" altLang="ko-KR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k: </a:t>
            </a:r>
            <a:r>
              <a:rPr lang="ko-KR" altLang="en-US" spc="300" dirty="0" smtClean="0">
                <a:solidFill>
                  <a:schemeClr val="tx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높은 도</a:t>
            </a:r>
            <a:endParaRPr lang="ko-KR" altLang="en-US" spc="300" dirty="0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42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25620</TotalTime>
  <Words>167</Words>
  <Application>Microsoft Office PowerPoint</Application>
  <PresentationFormat>화면 슬라이드 쇼(4:3)</PresentationFormat>
  <Paragraphs>33</Paragraphs>
  <Slides>23</Slides>
  <Notes>21</Notes>
  <HiddenSlides>0</HiddenSlides>
  <MMClips>4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DX빨간우체통B</vt:lpstr>
      <vt:lpstr>HY견고딕</vt:lpstr>
      <vt:lpstr>Arial</vt:lpstr>
      <vt:lpstr>맑은 고딕</vt:lpstr>
      <vt:lpstr>조선일보명조</vt:lpstr>
      <vt:lpstr>Calibri</vt:lpstr>
      <vt:lpstr>HY헤드라인M</vt:lpstr>
      <vt:lpstr>Wingdings</vt:lpstr>
      <vt:lpstr>메이플스토리</vt:lpstr>
      <vt:lpstr>Tahoma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798</cp:revision>
  <dcterms:created xsi:type="dcterms:W3CDTF">2012-09-18T14:42:59Z</dcterms:created>
  <dcterms:modified xsi:type="dcterms:W3CDTF">2019-11-25T05:16:05Z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