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  <p:sldMasterId id="2147483679" r:id="rId2"/>
    <p:sldMasterId id="2147483685" r:id="rId3"/>
  </p:sldMasterIdLst>
  <p:notesMasterIdLst>
    <p:notesMasterId r:id="rId18"/>
  </p:notesMasterIdLst>
  <p:handoutMasterIdLst>
    <p:handoutMasterId r:id="rId19"/>
  </p:handoutMasterIdLst>
  <p:sldIdLst>
    <p:sldId id="745" r:id="rId4"/>
    <p:sldId id="790" r:id="rId5"/>
    <p:sldId id="844" r:id="rId6"/>
    <p:sldId id="845" r:id="rId7"/>
    <p:sldId id="864" r:id="rId8"/>
    <p:sldId id="872" r:id="rId9"/>
    <p:sldId id="881" r:id="rId10"/>
    <p:sldId id="873" r:id="rId11"/>
    <p:sldId id="875" r:id="rId12"/>
    <p:sldId id="877" r:id="rId13"/>
    <p:sldId id="882" r:id="rId14"/>
    <p:sldId id="879" r:id="rId15"/>
    <p:sldId id="880" r:id="rId16"/>
    <p:sldId id="789" r:id="rId17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HY견고딕" panose="02030600000101010101" pitchFamily="18" charset="-127"/>
      <p:regular r:id="rId22"/>
    </p:embeddedFont>
    <p:embeddedFont>
      <p:font typeface="HY헤드라인M" panose="02030600000101010101" pitchFamily="18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5B2"/>
    <a:srgbClr val="D8FB29"/>
    <a:srgbClr val="FFFF9B"/>
    <a:srgbClr val="75C4FF"/>
    <a:srgbClr val="E7FFFF"/>
    <a:srgbClr val="FFFFCC"/>
    <a:srgbClr val="FFA7D3"/>
    <a:srgbClr val="CCFFFF"/>
    <a:srgbClr val="FF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43" autoAdjust="0"/>
  </p:normalViewPr>
  <p:slideViewPr>
    <p:cSldViewPr>
      <p:cViewPr varScale="1">
        <p:scale>
          <a:sx n="117" d="100"/>
          <a:sy n="117" d="100"/>
        </p:scale>
        <p:origin x="1332" y="10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5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5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5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8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859" r="58738" b="26874"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61.png"/><Relationship Id="rId5" Type="http://schemas.openxmlformats.org/officeDocument/2006/relationships/image" Target="../media/image37.png"/><Relationship Id="rId10" Type="http://schemas.openxmlformats.org/officeDocument/2006/relationships/image" Target="../media/image60.png"/><Relationship Id="rId4" Type="http://schemas.openxmlformats.org/officeDocument/2006/relationships/image" Target="../media/image36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64.png"/><Relationship Id="rId5" Type="http://schemas.openxmlformats.org/officeDocument/2006/relationships/image" Target="../media/image37.png"/><Relationship Id="rId10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69.png"/><Relationship Id="rId4" Type="http://schemas.openxmlformats.org/officeDocument/2006/relationships/image" Target="../media/image37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72.png"/><Relationship Id="rId5" Type="http://schemas.openxmlformats.org/officeDocument/2006/relationships/image" Target="../media/image38.png"/><Relationship Id="rId10" Type="http://schemas.openxmlformats.org/officeDocument/2006/relationships/image" Target="../media/image71.png"/><Relationship Id="rId4" Type="http://schemas.openxmlformats.org/officeDocument/2006/relationships/image" Target="../media/image37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gif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9.jpe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47.png"/><Relationship Id="rId5" Type="http://schemas.openxmlformats.org/officeDocument/2006/relationships/image" Target="../media/image37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52.png"/><Relationship Id="rId5" Type="http://schemas.openxmlformats.org/officeDocument/2006/relationships/image" Target="../media/image37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7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55.png"/><Relationship Id="rId5" Type="http://schemas.openxmlformats.org/officeDocument/2006/relationships/image" Target="../media/image37.png"/><Relationship Id="rId10" Type="http://schemas.openxmlformats.org/officeDocument/2006/relationships/image" Target="../media/image54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34099"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0409"/>
            <a:ext cx="5633192" cy="816935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185" y="1655925"/>
            <a:ext cx="6553768" cy="914479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0" y="2885592"/>
            <a:ext cx="7797460" cy="5182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44" y="4815855"/>
            <a:ext cx="2476500" cy="9620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00" y="3857563"/>
            <a:ext cx="24003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0409"/>
            <a:ext cx="5633192" cy="816935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185" y="1655925"/>
            <a:ext cx="6553768" cy="914479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0" y="2878139"/>
            <a:ext cx="7797460" cy="5182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69" y="5193591"/>
            <a:ext cx="2400300" cy="96202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83" y="3573016"/>
            <a:ext cx="2400300" cy="9620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53" y="4360529"/>
            <a:ext cx="24003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0994" y="579586"/>
            <a:ext cx="5633192" cy="8169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3108056"/>
            <a:ext cx="4562475" cy="3200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80" y="1668152"/>
            <a:ext cx="6163590" cy="914479"/>
          </a:xfrm>
          <a:prstGeom prst="rect">
            <a:avLst/>
          </a:prstGeom>
        </p:spPr>
      </p:pic>
      <p:sp>
        <p:nvSpPr>
          <p:cNvPr id="3" name="오른쪽 화살표 설명선 2"/>
          <p:cNvSpPr/>
          <p:nvPr/>
        </p:nvSpPr>
        <p:spPr>
          <a:xfrm>
            <a:off x="4076108" y="4437112"/>
            <a:ext cx="864096" cy="592088"/>
          </a:xfrm>
          <a:prstGeom prst="rightArrowCallout">
            <a:avLst>
              <a:gd name="adj1" fmla="val 19485"/>
              <a:gd name="adj2" fmla="val 20863"/>
              <a:gd name="adj3" fmla="val 25000"/>
              <a:gd name="adj4" fmla="val 649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9032" y="4435513"/>
            <a:ext cx="127417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0994" y="579586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1668152"/>
            <a:ext cx="6163590" cy="914479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97" y="3408541"/>
            <a:ext cx="3010560" cy="29012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73" y="3408541"/>
            <a:ext cx="3010560" cy="290121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173" y="2873674"/>
            <a:ext cx="780965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27" y="3130270"/>
            <a:ext cx="536494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736762" y="3470524"/>
            <a:ext cx="3506796" cy="246511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736762" y="1797663"/>
            <a:ext cx="859719" cy="119874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994" y="583965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3" r="17122"/>
          <a:stretch/>
        </p:blipFill>
        <p:spPr>
          <a:xfrm>
            <a:off x="755756" y="2036452"/>
            <a:ext cx="821730" cy="72941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500" y="1784335"/>
            <a:ext cx="6956139" cy="1225402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9" y="4102151"/>
            <a:ext cx="3200400" cy="136207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8388" y="5704816"/>
            <a:ext cx="2371550" cy="499915"/>
          </a:xfrm>
          <a:prstGeom prst="rect">
            <a:avLst/>
          </a:prstGeom>
        </p:spPr>
      </p:pic>
      <p:pic>
        <p:nvPicPr>
          <p:cNvPr id="3" name="도장 찍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0644" y="3486080"/>
            <a:ext cx="3867038" cy="21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94" y="583965"/>
            <a:ext cx="5633192" cy="816935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96" y="1768419"/>
            <a:ext cx="7608467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1019619" y="1724993"/>
            <a:ext cx="7110000" cy="470059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3" y="1748674"/>
            <a:ext cx="7099614" cy="465192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994" y="583964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547" y="3809430"/>
            <a:ext cx="883997" cy="5243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6279" y="3806690"/>
            <a:ext cx="890093" cy="524301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9108" y="3806690"/>
            <a:ext cx="890093" cy="524301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836" y="4560881"/>
            <a:ext cx="890093" cy="524301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6972" y="4560880"/>
            <a:ext cx="890093" cy="524301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9109" y="4560883"/>
            <a:ext cx="890093" cy="524301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4750042" y="3763154"/>
            <a:ext cx="774251" cy="62847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7043783" y="3762805"/>
            <a:ext cx="788835" cy="628470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5907631" y="4512194"/>
            <a:ext cx="774251" cy="6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0409"/>
            <a:ext cx="5633192" cy="816935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185" y="1655925"/>
            <a:ext cx="6553768" cy="91447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t="29430" r="51159" b="31680"/>
          <a:stretch/>
        </p:blipFill>
        <p:spPr>
          <a:xfrm>
            <a:off x="6483520" y="3998796"/>
            <a:ext cx="1174997" cy="124464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350938" y="52715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mtClean="0"/>
              <a:t>중심점 이동</a:t>
            </a:r>
            <a:endParaRPr lang="ko-KR" altLang="en-US" b="1"/>
          </a:p>
        </p:txBody>
      </p:sp>
      <p:sp>
        <p:nvSpPr>
          <p:cNvPr id="53" name="타원 52"/>
          <p:cNvSpPr/>
          <p:nvPr/>
        </p:nvSpPr>
        <p:spPr>
          <a:xfrm>
            <a:off x="6971170" y="4620480"/>
            <a:ext cx="21602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" y="3129642"/>
            <a:ext cx="4562475" cy="3200400"/>
          </a:xfrm>
          <a:prstGeom prst="rect">
            <a:avLst/>
          </a:prstGeom>
        </p:spPr>
      </p:pic>
      <p:sp>
        <p:nvSpPr>
          <p:cNvPr id="24" name="오른쪽 화살표 설명선 23"/>
          <p:cNvSpPr/>
          <p:nvPr/>
        </p:nvSpPr>
        <p:spPr>
          <a:xfrm rot="5400000">
            <a:off x="458405" y="3982964"/>
            <a:ext cx="1516143" cy="947055"/>
          </a:xfrm>
          <a:prstGeom prst="rightArrowCallout">
            <a:avLst>
              <a:gd name="adj1" fmla="val 15050"/>
              <a:gd name="adj2" fmla="val 17537"/>
              <a:gd name="adj3" fmla="val 25000"/>
              <a:gd name="adj4" fmla="val 649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오른쪽 화살표 설명선 37"/>
          <p:cNvSpPr/>
          <p:nvPr/>
        </p:nvSpPr>
        <p:spPr>
          <a:xfrm rot="5400000">
            <a:off x="3518184" y="3046069"/>
            <a:ext cx="964137" cy="2007585"/>
          </a:xfrm>
          <a:prstGeom prst="rightArrowCallout">
            <a:avLst>
              <a:gd name="adj1" fmla="val 11663"/>
              <a:gd name="adj2" fmla="val 14997"/>
              <a:gd name="adj3" fmla="val 19072"/>
              <a:gd name="adj4" fmla="val 649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912" y="5243442"/>
            <a:ext cx="829128" cy="43285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4875" y="4537907"/>
            <a:ext cx="131075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2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3.33333E-6 L -0.03837 0.0486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0409"/>
            <a:ext cx="5633192" cy="816935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185" y="1655925"/>
            <a:ext cx="6553768" cy="914479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1274270" y="2908433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Pencil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클릭한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[</a:t>
            </a:r>
            <a:r>
              <a:rPr lang="ko-KR" altLang="en-US" sz="1500" dirty="0" smtClean="0">
                <a:solidFill>
                  <a:schemeClr val="bg1"/>
                </a:solidFill>
              </a:rPr>
              <a:t>모양</a:t>
            </a:r>
            <a:r>
              <a:rPr lang="en-US" altLang="ko-KR" sz="1500" dirty="0" smtClean="0">
                <a:solidFill>
                  <a:schemeClr val="bg1"/>
                </a:solidFill>
              </a:rPr>
              <a:t>] </a:t>
            </a:r>
            <a:r>
              <a:rPr lang="ko-KR" altLang="en-US" sz="1500" dirty="0" smtClean="0">
                <a:solidFill>
                  <a:schemeClr val="bg1"/>
                </a:solidFill>
              </a:rPr>
              <a:t>탭에서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모양 추가하기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버튼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679542" y="2911064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679542" y="3464268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3025461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579617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1274269" y="3464268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Eraser.png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파일 선택하여 모양 추가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8" y="4077072"/>
            <a:ext cx="2774905" cy="16387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17" y="4077072"/>
            <a:ext cx="2774905" cy="2316063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182" y="4699792"/>
            <a:ext cx="478815" cy="393281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5718017" y="5690507"/>
            <a:ext cx="2774903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8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0409"/>
            <a:ext cx="5633192" cy="816935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185" y="1655925"/>
            <a:ext cx="6553768" cy="91447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0" y="2873061"/>
            <a:ext cx="7797460" cy="518205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04" y="3878973"/>
            <a:ext cx="2755058" cy="192159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03" y="5241846"/>
            <a:ext cx="2245719" cy="77944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53" y="3872742"/>
            <a:ext cx="1944746" cy="7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0409"/>
            <a:ext cx="5633192" cy="816935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185" y="1655925"/>
            <a:ext cx="6553768" cy="91447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0" y="2873061"/>
            <a:ext cx="7797460" cy="518205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06" y="4952912"/>
            <a:ext cx="2446490" cy="13233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59" y="3444578"/>
            <a:ext cx="2389262" cy="132339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27" y="5553805"/>
            <a:ext cx="2267653" cy="72250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73" y="3449587"/>
            <a:ext cx="2267653" cy="72250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59" y="4514765"/>
            <a:ext cx="2267653" cy="7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24790</TotalTime>
  <Words>52</Words>
  <Application>Microsoft Office PowerPoint</Application>
  <PresentationFormat>화면 슬라이드 쇼(4:3)</PresentationFormat>
  <Paragraphs>20</Paragraphs>
  <Slides>14</Slides>
  <Notes>12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Tahoma</vt:lpstr>
      <vt:lpstr>조선일보명조</vt:lpstr>
      <vt:lpstr>Arial</vt:lpstr>
      <vt:lpstr>HY견고딕</vt:lpstr>
      <vt:lpstr>HY헤드라인M</vt:lpstr>
      <vt:lpstr>맑은 고딕</vt:lpstr>
      <vt:lpstr>Calibri</vt:lpstr>
      <vt:lpstr>Wingdings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766</cp:revision>
  <dcterms:created xsi:type="dcterms:W3CDTF">2012-09-18T14:42:59Z</dcterms:created>
  <dcterms:modified xsi:type="dcterms:W3CDTF">2019-11-20T07:53:09Z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