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79" r:id="rId2"/>
    <p:sldMasterId id="2147483685" r:id="rId3"/>
  </p:sldMasterIdLst>
  <p:notesMasterIdLst>
    <p:notesMasterId r:id="rId17"/>
  </p:notesMasterIdLst>
  <p:handoutMasterIdLst>
    <p:handoutMasterId r:id="rId18"/>
  </p:handoutMasterIdLst>
  <p:sldIdLst>
    <p:sldId id="745" r:id="rId4"/>
    <p:sldId id="790" r:id="rId5"/>
    <p:sldId id="874" r:id="rId6"/>
    <p:sldId id="875" r:id="rId7"/>
    <p:sldId id="876" r:id="rId8"/>
    <p:sldId id="879" r:id="rId9"/>
    <p:sldId id="877" r:id="rId10"/>
    <p:sldId id="880" r:id="rId11"/>
    <p:sldId id="881" r:id="rId12"/>
    <p:sldId id="882" r:id="rId13"/>
    <p:sldId id="883" r:id="rId14"/>
    <p:sldId id="868" r:id="rId15"/>
    <p:sldId id="789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5B2"/>
    <a:srgbClr val="D8FB29"/>
    <a:srgbClr val="FFFF9B"/>
    <a:srgbClr val="75C4FF"/>
    <a:srgbClr val="E7FFFF"/>
    <a:srgbClr val="FFFFCC"/>
    <a:srgbClr val="FFA7D3"/>
    <a:srgbClr val="CCFFFF"/>
    <a:srgbClr val="FFA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43" autoAdjust="0"/>
  </p:normalViewPr>
  <p:slideViewPr>
    <p:cSldViewPr>
      <p:cViewPr varScale="1">
        <p:scale>
          <a:sx n="117" d="100"/>
          <a:sy n="117" d="100"/>
        </p:scale>
        <p:origin x="756" y="10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2B99-2857-5647-9942-9AA1012C25C1}" type="datetime1">
              <a:rPr lang="ko-KR" altLang="en-US" smtClean="0"/>
              <a:t>2019-11-18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4F288-618B-DD4B-A175-2CB666E6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0D7F-7D50-1C44-B0D1-3147730D7AAD}" type="datetime1">
              <a:rPr lang="ko-KR" altLang="en-US" smtClean="0"/>
              <a:t>2019-11-18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B67E-0688-E743-924C-98D1D37E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9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7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4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5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6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1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6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501008"/>
            <a:ext cx="0" cy="1008112"/>
          </a:xfrm>
          <a:prstGeom prst="line">
            <a:avLst/>
          </a:prstGeom>
          <a:ln w="76200">
            <a:solidFill>
              <a:srgbClr val="00B05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53711" y="4382522"/>
            <a:ext cx="7272000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경기대학교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2258706" y="3136613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lang="en-US" altLang="ko-KR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lang="ko-KR" altLang="en-US" sz="7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9527" y="1350756"/>
            <a:ext cx="7056784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Presentation title</a:t>
            </a:r>
            <a:endParaRPr lang="ko-KR" altLang="en-US" dirty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2059527" y="2204864"/>
            <a:ext cx="7056784" cy="42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4083161" y="14992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093672" y="3049907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589813" y="3430955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589813" y="3718632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093672" y="4344451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589813" y="4725499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4589813" y="5013176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</a:p>
        </p:txBody>
      </p:sp>
    </p:spTree>
    <p:extLst>
      <p:ext uri="{BB962C8B-B14F-4D97-AF65-F5344CB8AC3E}">
        <p14:creationId xmlns:p14="http://schemas.microsoft.com/office/powerpoint/2010/main" val="379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200715"/>
            <a:ext cx="849694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spc="-150" baseline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main title</a:t>
            </a:r>
            <a:endParaRPr lang="ko-KR" altLang="en-US" dirty="0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49788" y="1196752"/>
            <a:ext cx="8496944" cy="1162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14350" indent="-51435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  <a:defRPr sz="2800" b="1" baseline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buFont typeface="Arial" panose="020B0604020202020204" pitchFamily="34" charset="0"/>
              <a:buChar char="•"/>
              <a:defRPr lang="ko-KR" altLang="en-US" sz="2400" b="1" kern="1200" baseline="0" dirty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2pPr>
          </a:lstStyle>
          <a:p>
            <a:pPr lvl="0"/>
            <a:r>
              <a:rPr lang="en-US" altLang="ko-KR" dirty="0" smtClean="0"/>
              <a:t>Slide sub title</a:t>
            </a:r>
          </a:p>
          <a:p>
            <a:pPr lvl="1"/>
            <a:r>
              <a:rPr lang="ko-KR" altLang="en-US" dirty="0" smtClean="0"/>
              <a:t>내용</a:t>
            </a:r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13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8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421259" y="37170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6430" r="29530" b="49020"/>
          <a:stretch/>
        </p:blipFill>
        <p:spPr>
          <a:xfrm>
            <a:off x="2415056" y="752077"/>
            <a:ext cx="3759834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03" y="1196753"/>
            <a:ext cx="5279594" cy="4608512"/>
          </a:xfrm>
          <a:prstGeom prst="rect">
            <a:avLst/>
          </a:prstGeom>
        </p:spPr>
      </p:pic>
      <p:grpSp>
        <p:nvGrpSpPr>
          <p:cNvPr id="31" name="그룹 30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32" name="직사각형 31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각 삼각형 32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각 삼각형 33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직사각형 34"/>
          <p:cNvSpPr/>
          <p:nvPr userDrawn="1"/>
        </p:nvSpPr>
        <p:spPr>
          <a:xfrm rot="5400000">
            <a:off x="5829248" y="3317799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각 삼각형 35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직각 삼각형 36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39" name="직사각형 38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직각 삼각형 39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직각 삼각형 40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2" name="그룹 41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43" name="직사각형 42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직사각형 44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각 삼각형 45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0"/>
          <p:cNvSpPr>
            <a:spLocks noGrp="1"/>
          </p:cNvSpPr>
          <p:nvPr>
            <p:ph type="ctrTitle"/>
          </p:nvPr>
        </p:nvSpPr>
        <p:spPr>
          <a:xfrm>
            <a:off x="1302308" y="3139752"/>
            <a:ext cx="6539384" cy="578495"/>
          </a:xfrm>
        </p:spPr>
        <p:txBody>
          <a:bodyPr>
            <a:noAutofit/>
          </a:bodyPr>
          <a:lstStyle>
            <a:lvl1pPr>
              <a:defRPr sz="33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/>
            <a:endParaRPr lang="ko-KR" altLang="en-US" sz="3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8" name="직사각형 7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직각 삼각형 9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각 삼각형 12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6" name="직사각형 15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각 삼각형 17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20" name="직사각형 19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각 삼각형 20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각 삼각형 22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251519" y="216038"/>
            <a:ext cx="8641655" cy="413196"/>
          </a:xfrm>
        </p:spPr>
        <p:txBody>
          <a:bodyPr>
            <a:noAutofit/>
          </a:bodyPr>
          <a:lstStyle>
            <a:lvl1pPr algn="ctr">
              <a:defRPr lang="ko-KR" altLang="en-US" sz="3000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835574"/>
            <a:ext cx="8642350" cy="5581129"/>
          </a:xfrm>
        </p:spPr>
        <p:txBody>
          <a:bodyPr>
            <a:normAutofit/>
          </a:bodyPr>
          <a:lstStyle>
            <a:lvl1pPr marL="358775" indent="-358775" algn="just">
              <a:lnSpc>
                <a:spcPct val="150000"/>
              </a:lnSpc>
              <a:buSzPct val="140000"/>
              <a:buFontTx/>
              <a:buBlip>
                <a:blip r:embed="rId2"/>
              </a:buBlip>
              <a:defRPr sz="2200" b="1"/>
            </a:lvl1pPr>
            <a:lvl2pPr marL="709613" indent="-252413" algn="just">
              <a:lnSpc>
                <a:spcPct val="150000"/>
              </a:lnSpc>
              <a:buFontTx/>
              <a:buBlip>
                <a:blip r:embed="rId3"/>
              </a:buBlip>
              <a:defRPr sz="1900"/>
            </a:lvl2pPr>
            <a:lvl3pPr marL="1111250" indent="-196850" algn="just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 sz="1600"/>
            </a:lvl3pPr>
            <a:lvl4pPr marL="1657350" indent="-285750" algn="just">
              <a:lnSpc>
                <a:spcPct val="150000"/>
              </a:lnSpc>
              <a:buFont typeface="Wingdings" charset="2"/>
              <a:buChar char="v"/>
              <a:defRPr sz="1000"/>
            </a:lvl4pPr>
            <a:lvl5pPr marL="2114550" indent="-285750" algn="just">
              <a:lnSpc>
                <a:spcPct val="150000"/>
              </a:lnSpc>
              <a:buFont typeface="Wingdings" charset="2"/>
              <a:buChar char="v"/>
              <a:defRPr sz="7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2846" y="649428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창의공과대학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3095" y="6450165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37531"/>
          <a:stretch/>
        </p:blipFill>
        <p:spPr>
          <a:xfrm>
            <a:off x="107504" y="6416704"/>
            <a:ext cx="806896" cy="4320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252215" y="97739"/>
            <a:ext cx="8640960" cy="648072"/>
          </a:xfrm>
          <a:prstGeom prst="rect">
            <a:avLst/>
          </a:prstGeom>
          <a:noFill/>
          <a:ln w="5715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 descr="&lt;strong&gt;CPU&lt;/strong&gt; (central Processing Unit) - Chip Stock Photography - Image: 1790357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1859" r="58738" b="26874"/>
          <a:stretch/>
        </p:blipFill>
        <p:spPr>
          <a:xfrm>
            <a:off x="321062" y="151361"/>
            <a:ext cx="548673" cy="552891"/>
          </a:xfrm>
          <a:prstGeom prst="rect">
            <a:avLst/>
          </a:prstGeom>
        </p:spPr>
      </p:pic>
      <p:grpSp>
        <p:nvGrpSpPr>
          <p:cNvPr id="15" name="그룹 14"/>
          <p:cNvGrpSpPr/>
          <p:nvPr userDrawn="1"/>
        </p:nvGrpSpPr>
        <p:grpSpPr>
          <a:xfrm>
            <a:off x="251519" y="6101842"/>
            <a:ext cx="8641655" cy="445925"/>
            <a:chOff x="-4165741" y="5205477"/>
            <a:chExt cx="17312236" cy="893343"/>
          </a:xfrm>
        </p:grpSpPr>
        <p:pic>
          <p:nvPicPr>
            <p:cNvPr id="1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416574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34524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7391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02778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13144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6011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0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358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5491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2604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9737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36870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44003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1136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8269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6538313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2516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9649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688599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94018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1151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82655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15398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31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2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2448106" cy="20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공과대학 전자공학과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1975193" y="2807025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kumimoji="0" lang="ko-KR" altLang="en-US" sz="72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31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4028304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438053"/>
            <a:ext cx="0" cy="1080000"/>
          </a:xfrm>
          <a:prstGeom prst="line">
            <a:avLst/>
          </a:prstGeom>
          <a:ln w="76200">
            <a:solidFill>
              <a:srgbClr val="FF000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853711" y="4382522"/>
            <a:ext cx="6976392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r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pic>
        <p:nvPicPr>
          <p:cNvPr id="4" name="그림 3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586"/>
            <a:ext cx="9144000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51815-28AB-FB4B-8077-F98FD6874F6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8FC51815-28AB-FB4B-8077-F98FD6874F6E}" type="datetime1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http://naver.me/GDeyLZ1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http://naver.me/GKMvJL0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yonggi.ac.kr@gmail.com" TargetMode="External"/><Relationship Id="rId2" Type="http://schemas.openxmlformats.org/officeDocument/2006/relationships/hyperlink" Target="blog.naver.com/brainfo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audio" Target="../media/media3.wav"/><Relationship Id="rId16" Type="http://schemas.openxmlformats.org/officeDocument/2006/relationships/image" Target="../media/image26.png"/><Relationship Id="rId1" Type="http://schemas.microsoft.com/office/2007/relationships/media" Target="../media/media3.wav"/><Relationship Id="rId6" Type="http://schemas.openxmlformats.org/officeDocument/2006/relationships/image" Target="../media/image18.png"/><Relationship Id="rId11" Type="http://schemas.openxmlformats.org/officeDocument/2006/relationships/image" Target="../media/image35.png"/><Relationship Id="rId5" Type="http://schemas.openxmlformats.org/officeDocument/2006/relationships/audio" Target="../media/audio2.wav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://naver.me/FDJxEXa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34835"/>
            <a:ext cx="9144000" cy="4869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05583296" descr="EMB000067581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/>
          <a:stretch/>
        </p:blipFill>
        <p:spPr bwMode="auto">
          <a:xfrm>
            <a:off x="2275800" y="3989541"/>
            <a:ext cx="4603971" cy="28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/>
          <p:cNvSpPr/>
          <p:nvPr/>
        </p:nvSpPr>
        <p:spPr>
          <a:xfrm>
            <a:off x="0" y="-34836"/>
            <a:ext cx="7884368" cy="688304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동 입력 6"/>
          <p:cNvSpPr/>
          <p:nvPr/>
        </p:nvSpPr>
        <p:spPr>
          <a:xfrm>
            <a:off x="4578847" y="0"/>
            <a:ext cx="4565153" cy="68482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6"/>
              <a:gd name="connsiteY0" fmla="*/ 6896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96 h 10000"/>
              <a:gd name="connsiteX0" fmla="*/ 0 w 10016"/>
              <a:gd name="connsiteY0" fmla="*/ 6858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58 h 10000"/>
              <a:gd name="connsiteX0" fmla="*/ 5 w 10002"/>
              <a:gd name="connsiteY0" fmla="*/ 586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5 w 10002"/>
              <a:gd name="connsiteY4" fmla="*/ 5866 h 10000"/>
              <a:gd name="connsiteX0" fmla="*/ 23 w 10001"/>
              <a:gd name="connsiteY0" fmla="*/ 582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28 h 10000"/>
              <a:gd name="connsiteX0" fmla="*/ 23 w 10001"/>
              <a:gd name="connsiteY0" fmla="*/ 581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15 h 10000"/>
              <a:gd name="connsiteX0" fmla="*/ 23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02 h 10000"/>
              <a:gd name="connsiteX0" fmla="*/ 4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4 w 10001"/>
              <a:gd name="connsiteY4" fmla="*/ 58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4" y="580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4" y="8965"/>
                  <a:pt x="9" y="6837"/>
                  <a:pt x="4" y="5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347959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95105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118" y="1546153"/>
            <a:ext cx="4279763" cy="237155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995105" y="4844101"/>
            <a:ext cx="4002535" cy="15367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ko-KR" altLang="en-US" sz="2000" dirty="0" smtClean="0">
                <a:solidFill>
                  <a:schemeClr val="bg1"/>
                </a:solidFill>
              </a:rPr>
              <a:t>이 영 호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kyonggi.ac.kr@gmail.com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5" y="36457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감미로운 코딩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ì´ë©ì¼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45" y="5907089"/>
            <a:ext cx="680359" cy="3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2" b="34099"/>
          <a:stretch/>
        </p:blipFill>
        <p:spPr>
          <a:xfrm>
            <a:off x="5093474" y="5282369"/>
            <a:ext cx="3686038" cy="11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94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1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9" grpId="1" animBg="1"/>
      <p:bldP spid="19" grpId="2" animBg="1"/>
      <p:bldP spid="19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" name="그림 2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95" y="1949798"/>
            <a:ext cx="7022789" cy="39384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273" y="5820094"/>
            <a:ext cx="2365453" cy="49991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043" y="583964"/>
            <a:ext cx="563319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" name="그림 2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1948929"/>
            <a:ext cx="7022977" cy="393850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756" y="5820094"/>
            <a:ext cx="2304488" cy="49991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043" y="583964"/>
            <a:ext cx="563319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434731" y="1165670"/>
            <a:ext cx="1089962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063021" y="1129667"/>
            <a:ext cx="10899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752394" y="1104590"/>
            <a:ext cx="1089962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직각 삼각형 69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92" y="3135440"/>
            <a:ext cx="1614473" cy="2442408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25" y="2896483"/>
            <a:ext cx="3623545" cy="3623545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1522398" y="583965"/>
            <a:ext cx="252028" cy="816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7386853" y="583965"/>
            <a:ext cx="252028" cy="816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3473" y="583965"/>
            <a:ext cx="5633192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9258" y="1673466"/>
            <a:ext cx="676105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4953942"/>
            <a:ext cx="4752528" cy="923330"/>
          </a:xfrm>
          <a:prstGeom prst="rect">
            <a:avLst/>
          </a:prstGeom>
          <a:solidFill>
            <a:schemeClr val="bg1"/>
          </a:solidFill>
          <a:ln w="57150" cap="rnd" cmpd="dbl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학습 지원 블로</a:t>
            </a:r>
            <a:r>
              <a:rPr kumimoji="0" lang="ko-KR" altLang="en-US" sz="1800" b="1" i="0" u="none" strike="noStrike" kern="1200" cap="none" spc="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</a:t>
            </a:r>
            <a:r>
              <a:rPr kumimoji="0" lang="en-US" altLang="ko-KR" sz="1800" b="1" i="0" u="none" strike="noStrike" kern="1200" cap="none" spc="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blog.naver.com/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brainfo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수업 관련 문의 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8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kyonggi.ac.kr@gmail.com</a:t>
            </a:r>
            <a:endParaRPr kumimoji="0" lang="en-US" altLang="ko-KR" sz="18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9" y="4932492"/>
            <a:ext cx="3511600" cy="981541"/>
          </a:xfrm>
          <a:prstGeom prst="rect">
            <a:avLst/>
          </a:prstGeom>
        </p:spPr>
      </p:pic>
      <p:pic>
        <p:nvPicPr>
          <p:cNvPr id="7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/>
        </p:blipFill>
        <p:spPr bwMode="auto">
          <a:xfrm>
            <a:off x="1455224" y="4338848"/>
            <a:ext cx="740512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0"/>
          <a:stretch/>
        </p:blipFill>
        <p:spPr bwMode="auto">
          <a:xfrm>
            <a:off x="2195736" y="4339145"/>
            <a:ext cx="720080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관련 이미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074"/>
            <a:ext cx="8784976" cy="30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airy tale book에 대한 이미지 검색결과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9" y="592662"/>
            <a:ext cx="8740225" cy="57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056" y="3130270"/>
            <a:ext cx="7571888" cy="5974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50" y="3195781"/>
            <a:ext cx="440091" cy="370603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1"/>
          <a:stretch/>
        </p:blipFill>
        <p:spPr>
          <a:xfrm>
            <a:off x="2213532" y="556844"/>
            <a:ext cx="2216521" cy="2727924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9"/>
          <a:stretch/>
        </p:blipFill>
        <p:spPr>
          <a:xfrm>
            <a:off x="4430053" y="562172"/>
            <a:ext cx="807815" cy="272792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40" y="931211"/>
            <a:ext cx="734009" cy="711447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09" y="763432"/>
            <a:ext cx="573074" cy="737680"/>
          </a:xfrm>
          <a:prstGeom prst="rect">
            <a:avLst/>
          </a:prstGeom>
        </p:spPr>
      </p:pic>
      <p:pic>
        <p:nvPicPr>
          <p:cNvPr id="39" name="Picture 2" descr="관련 이미지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37"/>
          <a:stretch/>
        </p:blipFill>
        <p:spPr bwMode="auto">
          <a:xfrm>
            <a:off x="179512" y="6265338"/>
            <a:ext cx="8784976" cy="3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66" name="DQ_sho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7" name="DQ_simp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5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뾰로롱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repeatCount="2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44" y="583965"/>
            <a:ext cx="5633192" cy="816935"/>
          </a:xfrm>
          <a:prstGeom prst="rect">
            <a:avLst/>
          </a:prstGeom>
        </p:spPr>
      </p:pic>
      <p:pic>
        <p:nvPicPr>
          <p:cNvPr id="1028" name="Picture 4" descr="https://purewows3.imgix.net/images/articles/2015_03/SmartMirror.jpg?auto=format,compress&amp;cs=st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95" y="1804307"/>
            <a:ext cx="2953964" cy="21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348" y="1794264"/>
            <a:ext cx="3956647" cy="216426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206" y="4390677"/>
            <a:ext cx="6931753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7196" y="583965"/>
            <a:ext cx="5633192" cy="816935"/>
          </a:xfrm>
          <a:prstGeom prst="rect">
            <a:avLst/>
          </a:prstGeom>
        </p:spPr>
      </p:pic>
      <p:pic>
        <p:nvPicPr>
          <p:cNvPr id="2050" name="Picture 2" descr="user에 대한 이미지 검색결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46" y="4770535"/>
            <a:ext cx="1446908" cy="14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1691680" y="1681706"/>
            <a:ext cx="5760640" cy="273630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60" y="2885707"/>
            <a:ext cx="599880" cy="765377"/>
          </a:xfrm>
          <a:prstGeom prst="rect">
            <a:avLst/>
          </a:prstGeom>
        </p:spPr>
      </p:pic>
      <p:pic>
        <p:nvPicPr>
          <p:cNvPr id="2054" name="Picture 6" descr="king koopa에 대한 이미지 검색결과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50" y="2316917"/>
            <a:ext cx="1668824" cy="13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33" y="2374122"/>
            <a:ext cx="476672" cy="476672"/>
          </a:xfrm>
          <a:prstGeom prst="rect">
            <a:avLst/>
          </a:prstGeom>
        </p:spPr>
      </p:pic>
      <p:cxnSp>
        <p:nvCxnSpPr>
          <p:cNvPr id="30" name="직선 화살표 연결선 29"/>
          <p:cNvCxnSpPr/>
          <p:nvPr/>
        </p:nvCxnSpPr>
        <p:spPr>
          <a:xfrm>
            <a:off x="4572000" y="3685844"/>
            <a:ext cx="0" cy="105350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4863776" y="3212976"/>
            <a:ext cx="105533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>
            <a:off x="3212012" y="2684428"/>
            <a:ext cx="1151037" cy="54976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그림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2719" y="6140112"/>
            <a:ext cx="1298561" cy="45724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8730" y="1764768"/>
            <a:ext cx="1444877" cy="64623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02823" y="1768041"/>
            <a:ext cx="1444877" cy="646232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8201" y="2221784"/>
            <a:ext cx="1444877" cy="682811"/>
          </a:xfrm>
          <a:prstGeom prst="rect">
            <a:avLst/>
          </a:prstGeom>
        </p:spPr>
      </p:pic>
      <p:pic>
        <p:nvPicPr>
          <p:cNvPr id="2048" name="진화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830"/>
                            </p:stCondLst>
                            <p:childTnLst>
                              <p:par>
                                <p:cTn id="5" presetID="45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뿅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뿅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6" presetClass="entr" presetSubtype="37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뿅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30" fill="hold"/>
                                        <p:tgtEl>
                                          <p:spTgt spid="2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4"/>
          <a:srcRect t="54471"/>
          <a:stretch/>
        </p:blipFill>
        <p:spPr>
          <a:xfrm>
            <a:off x="2007903" y="4064865"/>
            <a:ext cx="5139373" cy="178197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44" name="직선 연결선 43"/>
          <p:cNvCxnSpPr/>
          <p:nvPr/>
        </p:nvCxnSpPr>
        <p:spPr>
          <a:xfrm>
            <a:off x="1403648" y="3895414"/>
            <a:ext cx="6336704" cy="0"/>
          </a:xfrm>
          <a:prstGeom prst="line">
            <a:avLst/>
          </a:prstGeom>
          <a:ln w="38100">
            <a:solidFill>
              <a:srgbClr val="FF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4"/>
          <a:srcRect b="54458"/>
          <a:stretch/>
        </p:blipFill>
        <p:spPr>
          <a:xfrm>
            <a:off x="2007903" y="1948929"/>
            <a:ext cx="5139373" cy="1782501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994" y="583964"/>
            <a:ext cx="5633192" cy="816935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94756"/>
            <a:ext cx="2406426" cy="2143578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38334"/>
            <a:ext cx="2406426" cy="21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팝업알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3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팝업알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94" y="583964"/>
            <a:ext cx="5633192" cy="81693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470" y="2473365"/>
            <a:ext cx="6078239" cy="205453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337109" y="2666424"/>
            <a:ext cx="972000" cy="33052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327785" y="3996675"/>
            <a:ext cx="1393200" cy="33052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8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84" y="583964"/>
            <a:ext cx="5633192" cy="816935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1902895" y="5427732"/>
            <a:ext cx="5338825" cy="80958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sz="1900" spc="5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흥부가 박을 타는 장면에서</a:t>
            </a:r>
            <a:r>
              <a:rPr lang="en-US" altLang="ko-KR" sz="1900" spc="5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900" spc="5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박 타기 미니 게임을 넣어 독자와 작품 간에 상호작용할 수 있도록 구현</a:t>
            </a:r>
            <a:r>
              <a:rPr lang="ko-KR" altLang="en-US" sz="190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27" name="Picture 2" descr="흥부와 놀부에 대한 이미지 검색결과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r="8019" b="1268"/>
          <a:stretch/>
        </p:blipFill>
        <p:spPr bwMode="auto">
          <a:xfrm>
            <a:off x="1902896" y="1844824"/>
            <a:ext cx="5338208" cy="35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14" y="5650599"/>
            <a:ext cx="2112160" cy="2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" name="Picture 8" descr="snow white princess apple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98" y="1853648"/>
            <a:ext cx="5345111" cy="35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1902895" y="5427732"/>
            <a:ext cx="5338825" cy="80958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sz="1900" spc="5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백설공주가 사과를 먹느냐</a:t>
            </a:r>
            <a:r>
              <a:rPr lang="en-US" altLang="ko-KR" sz="1900" spc="5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900" spc="5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안 먹느냐에 대한 선택을 독자가 할 수 있게 하여</a:t>
            </a:r>
            <a:r>
              <a:rPr lang="en-US" altLang="ko-KR" sz="1900" spc="5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900" spc="5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스토리 전개의 분기 구현</a:t>
            </a:r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11" y="583964"/>
            <a:ext cx="5633192" cy="81693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33" y="5650600"/>
            <a:ext cx="4428000" cy="2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70" y="1948929"/>
            <a:ext cx="7024339" cy="3939269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1991" y="5820095"/>
            <a:ext cx="2780017" cy="49991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043" y="583964"/>
            <a:ext cx="563319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26777</TotalTime>
  <Words>59</Words>
  <Application>Microsoft Office PowerPoint</Application>
  <PresentationFormat>화면 슬라이드 쇼(4:3)</PresentationFormat>
  <Paragraphs>18</Paragraphs>
  <Slides>13</Slides>
  <Notes>11</Notes>
  <HiddenSlides>0</HiddenSlides>
  <MMClips>3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25" baseType="lpstr">
      <vt:lpstr>HY견고딕</vt:lpstr>
      <vt:lpstr>HY헤드라인M</vt:lpstr>
      <vt:lpstr>맑은 고딕</vt:lpstr>
      <vt:lpstr>메이플스토리</vt:lpstr>
      <vt:lpstr>조선일보명조</vt:lpstr>
      <vt:lpstr>Arial</vt:lpstr>
      <vt:lpstr>Calibri</vt:lpstr>
      <vt:lpstr>Tahoma</vt:lpstr>
      <vt:lpstr>Wingdings</vt:lpstr>
      <vt:lpstr>4_Office 테마</vt:lpstr>
      <vt:lpstr>1_Office 테마</vt:lpstr>
      <vt:lpstr>3_Office 테마</vt:lpstr>
      <vt:lpstr> 이 영 호 kyonggi.ac.kr@gmail.com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이영호</cp:lastModifiedBy>
  <cp:revision>775</cp:revision>
  <dcterms:created xsi:type="dcterms:W3CDTF">2012-09-18T14:42:59Z</dcterms:created>
  <dcterms:modified xsi:type="dcterms:W3CDTF">2019-11-17T15:37:55Z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