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745" r:id="rId4"/>
    <p:sldId id="790" r:id="rId5"/>
    <p:sldId id="844" r:id="rId6"/>
    <p:sldId id="845" r:id="rId7"/>
    <p:sldId id="864" r:id="rId8"/>
    <p:sldId id="863" r:id="rId9"/>
    <p:sldId id="865" r:id="rId10"/>
    <p:sldId id="866" r:id="rId11"/>
    <p:sldId id="867" r:id="rId12"/>
    <p:sldId id="869" r:id="rId13"/>
    <p:sldId id="871" r:id="rId14"/>
    <p:sldId id="870" r:id="rId15"/>
    <p:sldId id="873" r:id="rId16"/>
    <p:sldId id="874" r:id="rId17"/>
    <p:sldId id="875" r:id="rId18"/>
    <p:sldId id="876" r:id="rId19"/>
    <p:sldId id="877" r:id="rId20"/>
    <p:sldId id="878" r:id="rId21"/>
    <p:sldId id="868" r:id="rId22"/>
    <p:sldId id="789" r:id="rId23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메이플스토리" panose="02000300000000000000" pitchFamily="2" charset="-127"/>
      <p:regular r:id="rId33"/>
      <p:bold r:id="rId34"/>
    </p:embeddedFont>
    <p:embeddedFont>
      <p:font typeface="HY헤드라인M" panose="02030600000101010101" pitchFamily="18" charset="-127"/>
      <p:regular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042"/>
    <a:srgbClr val="FFE38B"/>
    <a:srgbClr val="FF3399"/>
    <a:srgbClr val="FF65B2"/>
    <a:srgbClr val="D8FB29"/>
    <a:srgbClr val="FFFF9B"/>
    <a:srgbClr val="75C4FF"/>
    <a:srgbClr val="E7FFFF"/>
    <a:srgbClr val="FFFFCC"/>
    <a:srgbClr val="FF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43" autoAdjust="0"/>
  </p:normalViewPr>
  <p:slideViewPr>
    <p:cSldViewPr>
      <p:cViewPr>
        <p:scale>
          <a:sx n="125" d="100"/>
          <a:sy n="125" d="100"/>
        </p:scale>
        <p:origin x="216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7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18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60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60.png"/><Relationship Id="rId17" Type="http://schemas.openxmlformats.org/officeDocument/2006/relationships/image" Target="../media/image39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66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59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71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27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6.png"/><Relationship Id="rId3" Type="http://schemas.openxmlformats.org/officeDocument/2006/relationships/image" Target="../media/image18.png"/><Relationship Id="rId7" Type="http://schemas.openxmlformats.org/officeDocument/2006/relationships/image" Target="../media/image58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74.png"/><Relationship Id="rId5" Type="http://schemas.openxmlformats.org/officeDocument/2006/relationships/image" Target="../media/image28.png"/><Relationship Id="rId10" Type="http://schemas.openxmlformats.org/officeDocument/2006/relationships/image" Target="../media/image73.png"/><Relationship Id="rId4" Type="http://schemas.openxmlformats.org/officeDocument/2006/relationships/image" Target="../media/image2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80.png"/><Relationship Id="rId5" Type="http://schemas.openxmlformats.org/officeDocument/2006/relationships/image" Target="../media/image27.png"/><Relationship Id="rId10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3.png"/><Relationship Id="rId18" Type="http://schemas.openxmlformats.org/officeDocument/2006/relationships/image" Target="../media/image67.jpe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8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5" Type="http://schemas.openxmlformats.org/officeDocument/2006/relationships/image" Target="../media/image39.gif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7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32.png"/><Relationship Id="rId1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89.png"/><Relationship Id="rId5" Type="http://schemas.openxmlformats.org/officeDocument/2006/relationships/image" Target="../media/image27.png"/><Relationship Id="rId10" Type="http://schemas.openxmlformats.org/officeDocument/2006/relationships/image" Target="../media/image88.png"/><Relationship Id="rId4" Type="http://schemas.openxmlformats.org/officeDocument/2006/relationships/image" Target="../media/image7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91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90.png"/><Relationship Id="rId4" Type="http://schemas.openxmlformats.org/officeDocument/2006/relationships/image" Target="../media/image78.png"/><Relationship Id="rId9" Type="http://schemas.openxmlformats.org/officeDocument/2006/relationships/image" Target="../media/image32.pn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95.png"/><Relationship Id="rId5" Type="http://schemas.openxmlformats.org/officeDocument/2006/relationships/image" Target="../media/image27.png"/><Relationship Id="rId10" Type="http://schemas.openxmlformats.org/officeDocument/2006/relationships/image" Target="../media/image94.png"/><Relationship Id="rId4" Type="http://schemas.openxmlformats.org/officeDocument/2006/relationships/image" Target="../media/image7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audio" Target="../media/audio1.wav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24" Type="http://schemas.openxmlformats.org/officeDocument/2006/relationships/image" Target="../media/image44.png"/><Relationship Id="rId5" Type="http://schemas.openxmlformats.org/officeDocument/2006/relationships/audio" Target="../media/audio3.wav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29.png"/><Relationship Id="rId19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50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5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53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80837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18121"/>
            <a:ext cx="6736664" cy="548688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“Flying Fighter”, “Missile”, “BANG!” </a:t>
            </a:r>
            <a:r>
              <a:rPr lang="ko-KR" altLang="en-US" sz="1500" dirty="0" smtClean="0">
                <a:solidFill>
                  <a:schemeClr val="bg1"/>
                </a:solidFill>
              </a:rPr>
              <a:t>이미지 파일 다운로드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직사각형 94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>
                <a:solidFill>
                  <a:srgbClr val="FFFF00"/>
                </a:solidFill>
              </a:rPr>
              <a:t>황량한 도시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ko-KR" altLang="en-US" sz="1500" b="1" dirty="0">
                <a:solidFill>
                  <a:srgbClr val="FFFF00"/>
                </a:solidFill>
              </a:rPr>
              <a:t>용</a:t>
            </a:r>
            <a:r>
              <a:rPr lang="en-US" altLang="ko-KR" sz="1500" b="1" dirty="0">
                <a:solidFill>
                  <a:srgbClr val="FFFF00"/>
                </a:solidFill>
              </a:rPr>
              <a:t>(3)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en-US" altLang="ko-KR" sz="1500" b="1" dirty="0">
                <a:solidFill>
                  <a:srgbClr val="FFFF00"/>
                </a:solidFill>
              </a:rPr>
              <a:t>Flying Fighter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en-US" altLang="ko-KR" sz="1500" b="1" dirty="0">
                <a:solidFill>
                  <a:srgbClr val="FFFF00"/>
                </a:solidFill>
              </a:rPr>
              <a:t>Missile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오브젝트 추가</a:t>
            </a:r>
          </a:p>
        </p:txBody>
      </p:sp>
      <p:sp>
        <p:nvSpPr>
          <p:cNvPr id="96" name="모서리가 둥근 직사각형 95"/>
          <p:cNvSpPr/>
          <p:nvPr/>
        </p:nvSpPr>
        <p:spPr>
          <a:xfrm>
            <a:off x="679542" y="3668700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782197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직사각형 97"/>
          <p:cNvSpPr/>
          <p:nvPr/>
        </p:nvSpPr>
        <p:spPr>
          <a:xfrm>
            <a:off x="1274269" y="3668700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각각의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오프젝트</a:t>
            </a:r>
            <a:r>
              <a:rPr lang="ko-KR" altLang="en-US" sz="1500" dirty="0" smtClean="0">
                <a:solidFill>
                  <a:schemeClr val="bg1"/>
                </a:solidFill>
              </a:rPr>
              <a:t> 크기 및 위치 조정</a:t>
            </a:r>
            <a:r>
              <a:rPr lang="en-US" altLang="ko-KR" sz="1500" dirty="0" smtClean="0">
                <a:solidFill>
                  <a:schemeClr val="bg1"/>
                </a:solidFill>
              </a:rPr>
              <a:t>, “Missile”</a:t>
            </a:r>
            <a:r>
              <a:rPr lang="ko-KR" altLang="en-US" sz="1500" dirty="0" smtClean="0">
                <a:solidFill>
                  <a:schemeClr val="bg1"/>
                </a:solidFill>
              </a:rPr>
              <a:t>은 숨김 처리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" y="4247919"/>
            <a:ext cx="3172378" cy="22253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>
          <a:xfrm>
            <a:off x="4178095" y="5076225"/>
            <a:ext cx="4314825" cy="568688"/>
          </a:xfrm>
          <a:prstGeom prst="rect">
            <a:avLst/>
          </a:prstGeom>
        </p:spPr>
      </p:pic>
      <p:sp>
        <p:nvSpPr>
          <p:cNvPr id="99" name="타원 98"/>
          <p:cNvSpPr/>
          <p:nvPr/>
        </p:nvSpPr>
        <p:spPr>
          <a:xfrm>
            <a:off x="4247692" y="5130875"/>
            <a:ext cx="183600" cy="183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3967824" y="4381432"/>
            <a:ext cx="1744550" cy="763387"/>
            <a:chOff x="3967824" y="4381432"/>
            <a:chExt cx="1744550" cy="763387"/>
          </a:xfrm>
        </p:grpSpPr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>
              <a:off x="3967824" y="4381432"/>
              <a:ext cx="1744550" cy="76338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72274" y="4493414"/>
              <a:ext cx="810838" cy="493819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ECF8FF"/>
                </a:clrFrom>
                <a:clrTo>
                  <a:srgbClr val="EC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t="7124" r="94159" b="65518"/>
            <a:stretch/>
          </p:blipFill>
          <p:spPr>
            <a:xfrm>
              <a:off x="4178096" y="4447261"/>
              <a:ext cx="522292" cy="504056"/>
            </a:xfrm>
            <a:prstGeom prst="rect">
              <a:avLst/>
            </a:prstGeom>
          </p:spPr>
        </p:pic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35" y="3657533"/>
            <a:ext cx="1987157" cy="4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404" y="580837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80" y="1718121"/>
            <a:ext cx="6736664" cy="548688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오브젝트 리스트에서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Missile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선택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직사각형 94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[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 추가하기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679542" y="3668700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782197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직사각형 97"/>
          <p:cNvSpPr/>
          <p:nvPr/>
        </p:nvSpPr>
        <p:spPr>
          <a:xfrm>
            <a:off x="1274269" y="3668700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[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올리기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올리기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BANG!.png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선택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9" y="4280974"/>
            <a:ext cx="2054823" cy="12215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19" y="4280974"/>
            <a:ext cx="2825573" cy="171799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19" y="4286559"/>
            <a:ext cx="2058101" cy="1709682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5993" y="4965080"/>
            <a:ext cx="478815" cy="393281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8048" y="4965080"/>
            <a:ext cx="478815" cy="393281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1081480" y="4196367"/>
            <a:ext cx="562815" cy="412596"/>
          </a:xfrm>
          <a:prstGeom prst="rect">
            <a:avLst/>
          </a:prstGeom>
        </p:spPr>
      </p:pic>
      <p:pic>
        <p:nvPicPr>
          <p:cNvPr id="54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992994" y="4561563"/>
            <a:ext cx="1361781" cy="4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4046066" y="4207618"/>
            <a:ext cx="1031456" cy="412596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282042" y="5075640"/>
            <a:ext cx="757569" cy="925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7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80837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18121"/>
            <a:ext cx="6736664" cy="548688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682110" y="2838597"/>
            <a:ext cx="7774632" cy="357292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30" y="2470583"/>
            <a:ext cx="7785267" cy="51820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2" y="3854045"/>
            <a:ext cx="344805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48" y="3857371"/>
            <a:ext cx="3448050" cy="1362075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2259580" y="4427575"/>
            <a:ext cx="369321" cy="247670"/>
          </a:xfrm>
          <a:prstGeom prst="roundRect">
            <a:avLst>
              <a:gd name="adj" fmla="val 45012"/>
            </a:avLst>
          </a:pr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194359" y="4419411"/>
            <a:ext cx="280800" cy="247670"/>
          </a:xfrm>
          <a:prstGeom prst="roundRect">
            <a:avLst>
              <a:gd name="adj" fmla="val 45012"/>
            </a:avLst>
          </a:pr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6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14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80837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18121"/>
            <a:ext cx="6736664" cy="548688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682110" y="2838597"/>
            <a:ext cx="7774632" cy="357292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30" y="2475780"/>
            <a:ext cx="7785267" cy="5182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4" y="2965699"/>
            <a:ext cx="2811498" cy="3281215"/>
          </a:xfrm>
          <a:prstGeom prst="rect">
            <a:avLst/>
          </a:prstGeom>
        </p:spPr>
      </p:pic>
      <p:pic>
        <p:nvPicPr>
          <p:cNvPr id="40" name="Picture 2" descr="question에 대한 이미지 검색결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96" y="4015808"/>
            <a:ext cx="1892596" cy="18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오른쪽 화살표 43"/>
          <p:cNvSpPr/>
          <p:nvPr/>
        </p:nvSpPr>
        <p:spPr>
          <a:xfrm flipH="1">
            <a:off x="4427984" y="3388648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5307744" y="3256903"/>
            <a:ext cx="1724399" cy="857038"/>
            <a:chOff x="5307744" y="3256903"/>
            <a:chExt cx="1724399" cy="857038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7744" y="3256903"/>
              <a:ext cx="1721705" cy="857038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86080" y="3349408"/>
              <a:ext cx="1646063" cy="566977"/>
            </a:xfrm>
            <a:prstGeom prst="rect">
              <a:avLst/>
            </a:prstGeom>
          </p:spPr>
        </p:pic>
      </p:grpSp>
      <p:grpSp>
        <p:nvGrpSpPr>
          <p:cNvPr id="31" name="그룹 30"/>
          <p:cNvGrpSpPr/>
          <p:nvPr/>
        </p:nvGrpSpPr>
        <p:grpSpPr>
          <a:xfrm>
            <a:off x="6994782" y="3388648"/>
            <a:ext cx="1116199" cy="857038"/>
            <a:chOff x="7049271" y="3417196"/>
            <a:chExt cx="1116199" cy="857038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271" y="3417196"/>
              <a:ext cx="1082743" cy="857038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68095" y="3530266"/>
              <a:ext cx="1097375" cy="566977"/>
            </a:xfrm>
            <a:prstGeom prst="rect">
              <a:avLst/>
            </a:prstGeom>
          </p:spPr>
        </p:pic>
      </p:grpSp>
      <p:sp>
        <p:nvSpPr>
          <p:cNvPr id="64" name="직사각형 63"/>
          <p:cNvSpPr/>
          <p:nvPr/>
        </p:nvSpPr>
        <p:spPr>
          <a:xfrm>
            <a:off x="2891324" y="5636412"/>
            <a:ext cx="668305" cy="200605"/>
          </a:xfrm>
          <a:prstGeom prst="rect">
            <a:avLst/>
          </a:prstGeom>
          <a:solidFill>
            <a:srgbClr val="C7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?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35" presetClass="emph" presetSubtype="0" repeatCount="2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274270" y="287742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실행창에서 오브젝트 추가 버튼 클릭한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</a:t>
            </a:r>
            <a:r>
              <a:rPr lang="ko-KR" altLang="en-US" sz="1500" dirty="0" smtClean="0">
                <a:solidFill>
                  <a:schemeClr val="bg1"/>
                </a:solidFill>
              </a:rPr>
              <a:t> </a:t>
            </a:r>
            <a:r>
              <a:rPr lang="en-US" altLang="ko-KR" sz="1500" dirty="0" smtClean="0">
                <a:solidFill>
                  <a:schemeClr val="bg1"/>
                </a:solidFill>
              </a:rPr>
              <a:t>[</a:t>
            </a:r>
            <a:r>
              <a:rPr lang="ko-KR" altLang="en-US" sz="1500" dirty="0" smtClean="0">
                <a:solidFill>
                  <a:schemeClr val="bg1"/>
                </a:solidFill>
              </a:rPr>
              <a:t>새로 그리기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 선택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79542" y="288005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679542" y="343326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99445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4861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1274269" y="343326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이동하기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 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4" y="4052945"/>
            <a:ext cx="4584531" cy="81621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52" y="4052945"/>
            <a:ext cx="2350968" cy="2415600"/>
          </a:xfrm>
          <a:prstGeom prst="rect">
            <a:avLst/>
          </a:prstGeom>
        </p:spPr>
      </p:pic>
      <p:sp>
        <p:nvSpPr>
          <p:cNvPr id="24" name="모서리가 둥근 직사각형 23"/>
          <p:cNvSpPr/>
          <p:nvPr/>
        </p:nvSpPr>
        <p:spPr>
          <a:xfrm>
            <a:off x="2987824" y="4547506"/>
            <a:ext cx="1102483" cy="3084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7496" y="4264411"/>
            <a:ext cx="478815" cy="393281"/>
          </a:xfrm>
          <a:prstGeom prst="rect">
            <a:avLst/>
          </a:prstGeom>
        </p:spPr>
      </p:pic>
      <p:pic>
        <p:nvPicPr>
          <p:cNvPr id="55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6616992" y="6009547"/>
            <a:ext cx="1346340" cy="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74270" y="287742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이미지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편집창</a:t>
            </a:r>
            <a:r>
              <a:rPr lang="ko-KR" altLang="en-US" sz="1500" dirty="0" smtClean="0">
                <a:solidFill>
                  <a:schemeClr val="bg1"/>
                </a:solidFill>
              </a:rPr>
              <a:t> 상단에서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벡터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 클릭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그리기 도구에서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사각형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88005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43326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99445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4861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43326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이미지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편집창</a:t>
            </a:r>
            <a:r>
              <a:rPr lang="ko-KR" altLang="en-US" sz="1500" dirty="0" smtClean="0">
                <a:solidFill>
                  <a:schemeClr val="bg1"/>
                </a:solidFill>
              </a:rPr>
              <a:t> 하단에서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채우기 색상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클릭한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투명색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설정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" y="4015836"/>
            <a:ext cx="1178631" cy="24545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66" y="4875006"/>
            <a:ext cx="3358042" cy="7361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91" y="4384017"/>
            <a:ext cx="2620395" cy="1832953"/>
          </a:xfrm>
          <a:prstGeom prst="rect">
            <a:avLst/>
          </a:prstGeom>
        </p:spPr>
      </p:pic>
      <p:pic>
        <p:nvPicPr>
          <p:cNvPr id="42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696682" y="6155894"/>
            <a:ext cx="351106" cy="3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1380588" y="3986039"/>
            <a:ext cx="536180" cy="412596"/>
          </a:xfrm>
          <a:prstGeom prst="rect">
            <a:avLst/>
          </a:prstGeom>
        </p:spPr>
      </p:pic>
      <p:sp>
        <p:nvSpPr>
          <p:cNvPr id="46" name="모서리가 둥근 직사각형 45"/>
          <p:cNvSpPr/>
          <p:nvPr/>
        </p:nvSpPr>
        <p:spPr>
          <a:xfrm>
            <a:off x="4341870" y="5142575"/>
            <a:ext cx="177743" cy="210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6228184" y="4948788"/>
            <a:ext cx="172800" cy="172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086226" y="4326555"/>
            <a:ext cx="1006054" cy="600847"/>
            <a:chOff x="6086226" y="4326555"/>
            <a:chExt cx="1006054" cy="600847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>
              <a:off x="6086226" y="4326555"/>
              <a:ext cx="1006054" cy="60084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83834" y="4363173"/>
              <a:ext cx="810838" cy="493819"/>
            </a:xfrm>
            <a:prstGeom prst="rect">
              <a:avLst/>
            </a:prstGeom>
          </p:spPr>
        </p:pic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9553" y="5046458"/>
            <a:ext cx="478815" cy="39328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1413" y="5046458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74270" y="287742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이미지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편집창</a:t>
            </a:r>
            <a:r>
              <a:rPr lang="ko-KR" altLang="en-US" sz="1500" dirty="0" smtClean="0">
                <a:solidFill>
                  <a:schemeClr val="bg1"/>
                </a:solidFill>
              </a:rPr>
              <a:t> 하단에서 윤곽선 굵기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10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설정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88005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43326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99445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4861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43326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이미지 편집 공간에 </a:t>
            </a:r>
            <a:r>
              <a:rPr lang="en-US" altLang="ko-KR" sz="1500" dirty="0" smtClean="0">
                <a:solidFill>
                  <a:schemeClr val="bg1"/>
                </a:solidFill>
              </a:rPr>
              <a:t>full size</a:t>
            </a:r>
            <a:r>
              <a:rPr lang="ko-KR" altLang="en-US" sz="1500" dirty="0" smtClean="0">
                <a:solidFill>
                  <a:schemeClr val="bg1"/>
                </a:solidFill>
              </a:rPr>
              <a:t>로 사각형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그려넣은</a:t>
            </a:r>
            <a:r>
              <a:rPr lang="ko-KR" altLang="en-US" sz="1500" dirty="0" smtClean="0">
                <a:solidFill>
                  <a:schemeClr val="bg1"/>
                </a:solidFill>
              </a:rPr>
              <a:t>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저장하기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4"/>
          <a:stretch/>
        </p:blipFill>
        <p:spPr>
          <a:xfrm>
            <a:off x="606716" y="5729492"/>
            <a:ext cx="3677252" cy="5050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/>
          <a:stretch/>
        </p:blipFill>
        <p:spPr>
          <a:xfrm>
            <a:off x="636041" y="4053557"/>
            <a:ext cx="3647927" cy="9140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53558"/>
            <a:ext cx="3786740" cy="217971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108" y="4318054"/>
            <a:ext cx="478815" cy="39328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8" y="5783485"/>
            <a:ext cx="478815" cy="393281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1068582" y="4326028"/>
            <a:ext cx="296477" cy="412596"/>
          </a:xfrm>
          <a:prstGeom prst="rect">
            <a:avLst/>
          </a:prstGeom>
        </p:spPr>
      </p:pic>
      <p:pic>
        <p:nvPicPr>
          <p:cNvPr id="53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1396114">
            <a:off x="3496008" y="5639311"/>
            <a:ext cx="741213" cy="6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74270" y="287742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PC</a:t>
            </a:r>
            <a:r>
              <a:rPr lang="ko-KR" altLang="en-US" sz="1500" dirty="0" smtClean="0">
                <a:solidFill>
                  <a:schemeClr val="bg1"/>
                </a:solidFill>
              </a:rPr>
              <a:t>에 다운로드 받은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Next.png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 선택하여 오브젝트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88005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43326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99445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4861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43326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“Next”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오브젝트의 크기를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50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수정한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우측 하단에 배치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89" y="4073657"/>
            <a:ext cx="3343563" cy="234538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0" y="4068044"/>
            <a:ext cx="3765657" cy="121067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501" y="4476738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74270" y="287742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“Next.png”</a:t>
            </a:r>
            <a:r>
              <a:rPr lang="ko-KR" altLang="en-US" sz="1500" dirty="0" smtClean="0">
                <a:solidFill>
                  <a:schemeClr val="bg1"/>
                </a:solidFill>
              </a:rPr>
              <a:t>를 하나 더 추가한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크기를 </a:t>
            </a:r>
            <a:r>
              <a:rPr lang="en-US" altLang="ko-KR" sz="1500" dirty="0" smtClean="0">
                <a:solidFill>
                  <a:schemeClr val="bg1"/>
                </a:solidFill>
              </a:rPr>
              <a:t>“50”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수정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88005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43326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99445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4861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43326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이미지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편집창</a:t>
            </a:r>
            <a:r>
              <a:rPr lang="ko-KR" altLang="en-US" sz="1500" dirty="0" smtClean="0">
                <a:solidFill>
                  <a:schemeClr val="bg1"/>
                </a:solidFill>
              </a:rPr>
              <a:t> 하단에서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b="1" dirty="0" err="1" smtClean="0">
                <a:solidFill>
                  <a:srgbClr val="FFFF00"/>
                </a:solidFill>
              </a:rPr>
              <a:t>좌우반전</a:t>
            </a:r>
            <a:r>
              <a:rPr lang="en-US" altLang="ko-KR" sz="1500" dirty="0" smtClean="0">
                <a:solidFill>
                  <a:schemeClr val="bg1"/>
                </a:solidFill>
              </a:rPr>
              <a:t>“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ko-KR" altLang="en-US" sz="1500" dirty="0" smtClean="0">
                <a:solidFill>
                  <a:schemeClr val="bg1"/>
                </a:solidFill>
              </a:rPr>
              <a:t>저장하기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9" y="4236132"/>
            <a:ext cx="3855718" cy="84529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92" y="4238644"/>
            <a:ext cx="3129828" cy="2195453"/>
          </a:xfrm>
          <a:prstGeom prst="rect">
            <a:avLst/>
          </a:prstGeom>
        </p:spPr>
      </p:pic>
      <p:sp>
        <p:nvSpPr>
          <p:cNvPr id="41" name="타원 40"/>
          <p:cNvSpPr/>
          <p:nvPr/>
        </p:nvSpPr>
        <p:spPr>
          <a:xfrm>
            <a:off x="3414997" y="4570321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3332518" y="3959828"/>
            <a:ext cx="1006054" cy="600847"/>
            <a:chOff x="6086226" y="4326555"/>
            <a:chExt cx="1006054" cy="600847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>
              <a:off x="6086226" y="4326555"/>
              <a:ext cx="1006054" cy="600847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83834" y="4363173"/>
              <a:ext cx="810838" cy="493819"/>
            </a:xfrm>
            <a:prstGeom prst="rect">
              <a:avLst/>
            </a:prstGeom>
          </p:spPr>
        </p:pic>
      </p:grp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4"/>
          <a:stretch/>
        </p:blipFill>
        <p:spPr>
          <a:xfrm>
            <a:off x="661319" y="5589725"/>
            <a:ext cx="3856657" cy="529644"/>
          </a:xfrm>
          <a:prstGeom prst="rect">
            <a:avLst/>
          </a:prstGeom>
        </p:spPr>
      </p:pic>
      <p:pic>
        <p:nvPicPr>
          <p:cNvPr id="55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1396114">
            <a:off x="3689997" y="5506113"/>
            <a:ext cx="803461" cy="6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9608" y="5645987"/>
            <a:ext cx="478815" cy="393281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350239" y="5146089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1" y="583192"/>
            <a:ext cx="5633192" cy="81693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2362" y="1643660"/>
            <a:ext cx="66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재미있게 본 적 있는 코믹한 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컷 만화를 동적으로 재생하는 작품을 구현해 봅시다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코믹 감성을 융합하여 자유롭게 구현</a:t>
            </a:r>
            <a:r>
              <a:rPr lang="en-US" altLang="ko-KR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).</a:t>
            </a:r>
            <a:r>
              <a:rPr lang="ko-KR" altLang="en-US" sz="2000" b="1" dirty="0" smtClean="0">
                <a:solidFill>
                  <a:prstClr val="black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ko-KR" altLang="en-US" sz="2000" b="1" dirty="0">
              <a:solidFill>
                <a:prstClr val="black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94" y="3271435"/>
            <a:ext cx="1136092" cy="1718704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20" y="3174574"/>
            <a:ext cx="2935164" cy="29351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166" y="3363856"/>
            <a:ext cx="2158171" cy="5303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406" y="4491593"/>
            <a:ext cx="2615411" cy="85961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4541" y="3774737"/>
            <a:ext cx="256663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mph" presetSubtype="0" repeatCount="3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84" y="3130270"/>
            <a:ext cx="5255207" cy="59746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 flipH="1">
            <a:off x="3043154" y="5165428"/>
            <a:ext cx="1368152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>
          <a:xfrm>
            <a:off x="3043154" y="4481352"/>
            <a:ext cx="1368152" cy="1368152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stCxn id="30" idx="6"/>
          </p:cNvCxnSpPr>
          <p:nvPr/>
        </p:nvCxnSpPr>
        <p:spPr>
          <a:xfrm flipV="1">
            <a:off x="4411306" y="4589364"/>
            <a:ext cx="2736304" cy="576064"/>
          </a:xfrm>
          <a:prstGeom prst="bentConnector3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30" idx="6"/>
          </p:cNvCxnSpPr>
          <p:nvPr/>
        </p:nvCxnSpPr>
        <p:spPr>
          <a:xfrm>
            <a:off x="4411306" y="5165428"/>
            <a:ext cx="2736304" cy="534650"/>
          </a:xfrm>
          <a:prstGeom prst="bentConnector3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30" idx="2"/>
          </p:cNvCxnSpPr>
          <p:nvPr/>
        </p:nvCxnSpPr>
        <p:spPr>
          <a:xfrm flipH="1">
            <a:off x="2018186" y="5165428"/>
            <a:ext cx="1024968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2018186" y="5093420"/>
            <a:ext cx="144016" cy="14401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971146" y="5093420"/>
            <a:ext cx="144016" cy="14401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3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0417 -0.00023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0017 0.05463 0.03368 0.1 0.075 0.1 C 0.11667 0.1 0.14966 0.05463 0.14966 -0.00023 C 0.14966 -0.05602 0.11667 -0.10046 0.075 -0.10046 C 0.03368 -0.10046 -0.00017 -0.05602 -0.00017 -0.00023 Z " pathEditMode="relative" rAng="5400000" ptsTypes="AAAAA">
                                      <p:cBhvr>
                                        <p:cTn id="30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29861 7.40741E-7 " pathEditMode="relative" rAng="0" ptsTypes="AA">
                                      <p:cBhvr>
                                        <p:cTn id="33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36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61 7.40741E-7 L 0.29861 0.0669 C 0.29861 0.08495 0.28802 0.07847 0.37709 0.07847 L 0.4566 0.07847 " pathEditMode="relative" rAng="0" ptsTypes="AAAA">
                                      <p:cBhvr>
                                        <p:cTn id="3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5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36762" y="1797663"/>
            <a:ext cx="859719" cy="119874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38" y="587205"/>
            <a:ext cx="5261304" cy="8169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6" b="23834"/>
          <a:stretch/>
        </p:blipFill>
        <p:spPr>
          <a:xfrm>
            <a:off x="747558" y="2005710"/>
            <a:ext cx="840093" cy="78018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1786259"/>
            <a:ext cx="6956139" cy="122540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416" y="3500438"/>
            <a:ext cx="659034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38" y="587205"/>
            <a:ext cx="5261304" cy="81693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59" y="1985450"/>
            <a:ext cx="758408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38" y="587205"/>
            <a:ext cx="5261304" cy="816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38" y="1994757"/>
            <a:ext cx="7584081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67" y="583965"/>
            <a:ext cx="5712447" cy="81693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23821"/>
            <a:ext cx="6736664" cy="548688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>
          <a:xfrm>
            <a:off x="1274270" y="2570764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>
                <a:solidFill>
                  <a:schemeClr val="bg1"/>
                </a:solidFill>
              </a:rPr>
              <a:t>기본 </a:t>
            </a:r>
            <a:r>
              <a:rPr lang="ko-KR" altLang="en-US" sz="1500" dirty="0" err="1">
                <a:solidFill>
                  <a:schemeClr val="bg1"/>
                </a:solidFill>
              </a:rPr>
              <a:t>엔트리봇</a:t>
            </a:r>
            <a:r>
              <a:rPr lang="ko-KR" altLang="en-US" sz="1500" dirty="0">
                <a:solidFill>
                  <a:schemeClr val="bg1"/>
                </a:solidFill>
              </a:rPr>
              <a:t> 삭제한 후</a:t>
            </a:r>
            <a:r>
              <a:rPr lang="en-US" altLang="ko-KR" sz="1500" dirty="0">
                <a:solidFill>
                  <a:schemeClr val="bg1"/>
                </a:solidFill>
              </a:rPr>
              <a:t>, “</a:t>
            </a:r>
            <a:r>
              <a:rPr lang="ko-KR" altLang="en-US" sz="1500" dirty="0">
                <a:solidFill>
                  <a:schemeClr val="bg1"/>
                </a:solidFill>
              </a:rPr>
              <a:t>배경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카테고리에서 </a:t>
            </a:r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>
                <a:solidFill>
                  <a:srgbClr val="FFFF00"/>
                </a:solidFill>
              </a:rPr>
              <a:t>운동장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선택하여 추가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679542" y="257339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79542" y="312659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87792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41948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직사각형 106"/>
          <p:cNvSpPr/>
          <p:nvPr/>
        </p:nvSpPr>
        <p:spPr>
          <a:xfrm>
            <a:off x="1274269" y="3126599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dirty="0" err="1">
                <a:solidFill>
                  <a:schemeClr val="bg1"/>
                </a:solidFill>
              </a:rPr>
              <a:t>엔트리봇</a:t>
            </a:r>
            <a:r>
              <a:rPr lang="ko-KR" altLang="en-US" sz="1500" dirty="0">
                <a:solidFill>
                  <a:schemeClr val="bg1"/>
                </a:solidFill>
              </a:rPr>
              <a:t> 친구들</a:t>
            </a:r>
            <a:r>
              <a:rPr lang="en-US" altLang="ko-KR" sz="1500" dirty="0">
                <a:solidFill>
                  <a:schemeClr val="bg1"/>
                </a:solidFill>
              </a:rPr>
              <a:t>“ </a:t>
            </a:r>
            <a:r>
              <a:rPr lang="ko-KR" altLang="en-US" sz="1500" dirty="0">
                <a:solidFill>
                  <a:schemeClr val="bg1"/>
                </a:solidFill>
              </a:rPr>
              <a:t>카테고리에서 </a:t>
            </a:r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>
                <a:solidFill>
                  <a:srgbClr val="FFFF00"/>
                </a:solidFill>
              </a:rPr>
              <a:t>달리기하는 </a:t>
            </a:r>
            <a:r>
              <a:rPr lang="ko-KR" altLang="en-US" sz="1500" b="1" dirty="0" err="1">
                <a:solidFill>
                  <a:srgbClr val="FFFF00"/>
                </a:solidFill>
              </a:rPr>
              <a:t>엔트리봇</a:t>
            </a:r>
            <a:r>
              <a:rPr lang="en-US" altLang="ko-KR" sz="1500" dirty="0">
                <a:solidFill>
                  <a:schemeClr val="bg1"/>
                </a:solidFill>
              </a:rPr>
              <a:t>“ </a:t>
            </a:r>
            <a:r>
              <a:rPr lang="ko-KR" altLang="en-US" sz="1500" dirty="0">
                <a:solidFill>
                  <a:schemeClr val="bg1"/>
                </a:solidFill>
              </a:rPr>
              <a:t>선택하여 추가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3" y="3731938"/>
            <a:ext cx="3851214" cy="27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67" y="583965"/>
            <a:ext cx="5712447" cy="81693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1680" y="1723821"/>
            <a:ext cx="6736664" cy="548688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>
          <a:xfrm>
            <a:off x="1274270" y="2570764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[</a:t>
            </a:r>
            <a:r>
              <a:rPr lang="ko-KR" altLang="en-US" sz="1500" dirty="0">
                <a:solidFill>
                  <a:schemeClr val="bg1"/>
                </a:solidFill>
              </a:rPr>
              <a:t>모양</a:t>
            </a:r>
            <a:r>
              <a:rPr lang="en-US" altLang="ko-KR" sz="1500" dirty="0">
                <a:solidFill>
                  <a:schemeClr val="bg1"/>
                </a:solidFill>
              </a:rPr>
              <a:t>] </a:t>
            </a:r>
            <a:r>
              <a:rPr lang="ko-KR" altLang="en-US" sz="1500" dirty="0">
                <a:solidFill>
                  <a:schemeClr val="bg1"/>
                </a:solidFill>
              </a:rPr>
              <a:t>탭 클릭</a:t>
            </a:r>
            <a:r>
              <a:rPr lang="en-US" altLang="ko-KR" sz="1500" dirty="0">
                <a:solidFill>
                  <a:schemeClr val="bg1"/>
                </a:solidFill>
              </a:rPr>
              <a:t>, </a:t>
            </a:r>
            <a:r>
              <a:rPr lang="ko-KR" altLang="en-US" sz="1500" dirty="0">
                <a:solidFill>
                  <a:schemeClr val="bg1"/>
                </a:solidFill>
              </a:rPr>
              <a:t>이미지 편집 영역 하단의 </a:t>
            </a:r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dirty="0">
                <a:solidFill>
                  <a:schemeClr val="bg1"/>
                </a:solidFill>
              </a:rPr>
              <a:t>반전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설정에서 </a:t>
            </a:r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 err="1" smtClean="0">
                <a:solidFill>
                  <a:srgbClr val="FFFF00"/>
                </a:solidFill>
              </a:rPr>
              <a:t>좌우반전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버튼 클릭 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679542" y="257339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79542" y="312659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87792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41948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직사각형 106"/>
          <p:cNvSpPr/>
          <p:nvPr/>
        </p:nvSpPr>
        <p:spPr>
          <a:xfrm>
            <a:off x="1274269" y="3126599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[</a:t>
            </a:r>
            <a:r>
              <a:rPr lang="ko-KR" altLang="en-US" sz="1500" dirty="0">
                <a:solidFill>
                  <a:schemeClr val="bg1"/>
                </a:solidFill>
              </a:rPr>
              <a:t>파일</a:t>
            </a:r>
            <a:r>
              <a:rPr lang="en-US" altLang="ko-KR" sz="1500" dirty="0">
                <a:solidFill>
                  <a:schemeClr val="bg1"/>
                </a:solidFill>
              </a:rPr>
              <a:t>] </a:t>
            </a:r>
            <a:r>
              <a:rPr lang="ko-KR" altLang="en-US" sz="1500" dirty="0">
                <a:solidFill>
                  <a:schemeClr val="bg1"/>
                </a:solidFill>
              </a:rPr>
              <a:t>탭에서 </a:t>
            </a:r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dirty="0">
                <a:solidFill>
                  <a:schemeClr val="bg1"/>
                </a:solidFill>
              </a:rPr>
              <a:t>새 모양으로 저장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클릭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1" y="3662307"/>
            <a:ext cx="2890351" cy="2816351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691680" y="6292992"/>
            <a:ext cx="183600" cy="183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411812" y="5543549"/>
            <a:ext cx="1744550" cy="763387"/>
            <a:chOff x="1411812" y="5543549"/>
            <a:chExt cx="1744550" cy="76338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>
              <a:off x="1411812" y="5543549"/>
              <a:ext cx="1744550" cy="763387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11" t="94053" r="59149" b="800"/>
            <a:stretch/>
          </p:blipFill>
          <p:spPr>
            <a:xfrm>
              <a:off x="1630387" y="5599264"/>
              <a:ext cx="518851" cy="516415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16262" y="5655531"/>
              <a:ext cx="810838" cy="493819"/>
            </a:xfrm>
            <a:prstGeom prst="rect">
              <a:avLst/>
            </a:prstGeom>
          </p:spPr>
        </p:pic>
      </p:grp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0"/>
          <a:stretch/>
        </p:blipFill>
        <p:spPr>
          <a:xfrm>
            <a:off x="3806833" y="4948836"/>
            <a:ext cx="1473040" cy="993503"/>
          </a:xfrm>
          <a:prstGeom prst="rect">
            <a:avLst/>
          </a:prstGeom>
        </p:spPr>
      </p:pic>
      <p:pic>
        <p:nvPicPr>
          <p:cNvPr id="52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3925004" y="5539355"/>
            <a:ext cx="1029140" cy="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4198265" y="4945989"/>
            <a:ext cx="647899" cy="41259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15" y="4391823"/>
            <a:ext cx="2972037" cy="208476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08" y="3354320"/>
            <a:ext cx="748312" cy="880015"/>
          </a:xfrm>
          <a:prstGeom prst="rect">
            <a:avLst/>
          </a:prstGeom>
        </p:spPr>
      </p:pic>
      <p:grpSp>
        <p:nvGrpSpPr>
          <p:cNvPr id="50" name="그룹 49"/>
          <p:cNvGrpSpPr/>
          <p:nvPr/>
        </p:nvGrpSpPr>
        <p:grpSpPr>
          <a:xfrm>
            <a:off x="7040351" y="2948924"/>
            <a:ext cx="810838" cy="404288"/>
            <a:chOff x="8032496" y="3135001"/>
            <a:chExt cx="810838" cy="404288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410" y="3135001"/>
              <a:ext cx="756146" cy="404288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32496" y="3166218"/>
              <a:ext cx="810838" cy="329213"/>
            </a:xfrm>
            <a:prstGeom prst="rect">
              <a:avLst/>
            </a:prstGeom>
          </p:spPr>
        </p:pic>
      </p:grpSp>
      <p:pic>
        <p:nvPicPr>
          <p:cNvPr id="65" name="Picture 8" descr="hulkì ëí ì´ë¯¸ì§ ê²ìê²°ê³¼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39" y="3823575"/>
            <a:ext cx="1132650" cy="12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83" y="3119706"/>
            <a:ext cx="3455009" cy="4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" presetClass="exit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5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까마귀울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67" y="583965"/>
            <a:ext cx="5712447" cy="81693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23821"/>
            <a:ext cx="6736664" cy="548688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>
          <a:xfrm>
            <a:off x="1274270" y="2570764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다운로드 받은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Finish Line.png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선택하여 오브젝트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679542" y="257339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79542" y="312659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87792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41948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직사각형 106"/>
          <p:cNvSpPr/>
          <p:nvPr/>
        </p:nvSpPr>
        <p:spPr>
          <a:xfrm>
            <a:off x="1274269" y="3126599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달리기하는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엔트리봇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과 </a:t>
            </a:r>
            <a:r>
              <a:rPr lang="en-US" altLang="ko-KR" sz="1500" dirty="0" smtClean="0">
                <a:solidFill>
                  <a:schemeClr val="bg1"/>
                </a:solidFill>
              </a:rPr>
              <a:t>“Finish Line”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오브젝트의 크기 및 위치 조정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" y="4087304"/>
            <a:ext cx="1981200" cy="203835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758430"/>
            <a:ext cx="3838623" cy="2692646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712198" y="5112917"/>
            <a:ext cx="229772" cy="229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941970" y="5221335"/>
            <a:ext cx="580428" cy="64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819794" y="5247090"/>
            <a:ext cx="1092323" cy="472630"/>
            <a:chOff x="819794" y="5247090"/>
            <a:chExt cx="1092323" cy="472630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 flipV="1">
              <a:off x="819794" y="5247090"/>
              <a:ext cx="1087909" cy="411898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3031" y="5317349"/>
              <a:ext cx="1079086" cy="40237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54018" y="613314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가로 사이즈 축소</a:t>
            </a:r>
            <a:endParaRPr lang="ko-KR" altLang="en-US" dirty="0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785" y="4811633"/>
            <a:ext cx="725469" cy="595873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73" y="4880005"/>
            <a:ext cx="1037295" cy="136751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8"/>
          <a:stretch/>
        </p:blipFill>
        <p:spPr>
          <a:xfrm>
            <a:off x="7376694" y="4445276"/>
            <a:ext cx="141594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67" y="583965"/>
            <a:ext cx="5712447" cy="81693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723821"/>
            <a:ext cx="6736664" cy="548688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683568" y="2655726"/>
            <a:ext cx="7790961" cy="379535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2564804"/>
            <a:ext cx="4222064" cy="89674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673">
            <a:off x="1426411" y="2667799"/>
            <a:ext cx="382402" cy="57850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93" y="3686889"/>
            <a:ext cx="2505075" cy="4857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00" y="3596320"/>
            <a:ext cx="2771775" cy="56197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5" y="5275413"/>
            <a:ext cx="4695825" cy="9906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5" y="4485288"/>
            <a:ext cx="3295650" cy="4857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1" y="4501290"/>
            <a:ext cx="20574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24329</TotalTime>
  <Words>440</Words>
  <Application>Microsoft Office PowerPoint</Application>
  <PresentationFormat>화면 슬라이드 쇼(4:3)</PresentationFormat>
  <Paragraphs>55</Paragraphs>
  <Slides>20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Arial</vt:lpstr>
      <vt:lpstr>HY견고딕</vt:lpstr>
      <vt:lpstr>조선일보명조</vt:lpstr>
      <vt:lpstr>맑은 고딕</vt:lpstr>
      <vt:lpstr>Calibri</vt:lpstr>
      <vt:lpstr>메이플스토리</vt:lpstr>
      <vt:lpstr>HY헤드라인M</vt:lpstr>
      <vt:lpstr>Wingdings</vt:lpstr>
      <vt:lpstr>Tahoma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736</cp:revision>
  <dcterms:created xsi:type="dcterms:W3CDTF">2012-09-18T14:42:59Z</dcterms:created>
  <dcterms:modified xsi:type="dcterms:W3CDTF">2019-11-11T05:33:52Z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