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  <p:sldMasterId id="2147483679" r:id="rId2"/>
    <p:sldMasterId id="2147483685" r:id="rId3"/>
  </p:sldMasterIdLst>
  <p:notesMasterIdLst>
    <p:notesMasterId r:id="rId22"/>
  </p:notesMasterIdLst>
  <p:handoutMasterIdLst>
    <p:handoutMasterId r:id="rId23"/>
  </p:handoutMasterIdLst>
  <p:sldIdLst>
    <p:sldId id="745" r:id="rId4"/>
    <p:sldId id="790" r:id="rId5"/>
    <p:sldId id="746" r:id="rId6"/>
    <p:sldId id="806" r:id="rId7"/>
    <p:sldId id="812" r:id="rId8"/>
    <p:sldId id="831" r:id="rId9"/>
    <p:sldId id="832" r:id="rId10"/>
    <p:sldId id="834" r:id="rId11"/>
    <p:sldId id="833" r:id="rId12"/>
    <p:sldId id="836" r:id="rId13"/>
    <p:sldId id="835" r:id="rId14"/>
    <p:sldId id="837" r:id="rId15"/>
    <p:sldId id="838" r:id="rId16"/>
    <p:sldId id="839" r:id="rId17"/>
    <p:sldId id="841" r:id="rId18"/>
    <p:sldId id="842" r:id="rId19"/>
    <p:sldId id="843" r:id="rId20"/>
    <p:sldId id="789" r:id="rId21"/>
  </p:sldIdLst>
  <p:sldSz cx="9144000" cy="6858000" type="screen4x3"/>
  <p:notesSz cx="6858000" cy="9144000"/>
  <p:embeddedFontLst>
    <p:embeddedFont>
      <p:font typeface="HY견고딕" panose="02030600000101010101" pitchFamily="18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atura MT Script Capitals" panose="03020802060602070202" pitchFamily="66" charset="0"/>
      <p:regular r:id="rId31"/>
    </p:embeddedFont>
    <p:embeddedFont>
      <p:font typeface="DX빨간우체통B" panose="02020600000000000000" pitchFamily="18" charset="-127"/>
      <p:regular r:id="rId32"/>
    </p:embeddedFont>
    <p:embeddedFont>
      <p:font typeface="HY헤드라인M" panose="02030600000101010101" pitchFamily="18" charset="-127"/>
      <p:regular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B2"/>
    <a:srgbClr val="FFFF9B"/>
    <a:srgbClr val="75C4FF"/>
    <a:srgbClr val="E7FFFF"/>
    <a:srgbClr val="FFFFCC"/>
    <a:srgbClr val="D8FB29"/>
    <a:srgbClr val="FF3399"/>
    <a:srgbClr val="FFA7D3"/>
    <a:srgbClr val="CCFFFF"/>
    <a:srgbClr val="FF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3" autoAdjust="0"/>
  </p:normalViewPr>
  <p:slideViewPr>
    <p:cSldViewPr>
      <p:cViewPr varScale="1">
        <p:scale>
          <a:sx n="110" d="100"/>
          <a:sy n="110" d="100"/>
        </p:scale>
        <p:origin x="1008" y="10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1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9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0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4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859" r="58738" b="26874"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2019-11-04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1.gif"/><Relationship Id="rId3" Type="http://schemas.openxmlformats.org/officeDocument/2006/relationships/image" Target="../media/image18.pn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88.png"/><Relationship Id="rId5" Type="http://schemas.openxmlformats.org/officeDocument/2006/relationships/image" Target="../media/image47.png"/><Relationship Id="rId10" Type="http://schemas.openxmlformats.org/officeDocument/2006/relationships/image" Target="../media/image75.png"/><Relationship Id="rId4" Type="http://schemas.openxmlformats.org/officeDocument/2006/relationships/image" Target="../media/image46.png"/><Relationship Id="rId9" Type="http://schemas.openxmlformats.org/officeDocument/2006/relationships/image" Target="../media/image74.png"/><Relationship Id="rId1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1.png"/><Relationship Id="rId3" Type="http://schemas.openxmlformats.org/officeDocument/2006/relationships/image" Target="../media/image18.png"/><Relationship Id="rId7" Type="http://schemas.openxmlformats.org/officeDocument/2006/relationships/image" Target="../media/image74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65.png"/><Relationship Id="rId5" Type="http://schemas.openxmlformats.org/officeDocument/2006/relationships/image" Target="../media/image47.png"/><Relationship Id="rId15" Type="http://schemas.openxmlformats.org/officeDocument/2006/relationships/image" Target="../media/image93.png"/><Relationship Id="rId10" Type="http://schemas.openxmlformats.org/officeDocument/2006/relationships/image" Target="../media/image68.png"/><Relationship Id="rId4" Type="http://schemas.openxmlformats.org/officeDocument/2006/relationships/image" Target="../media/image46.png"/><Relationship Id="rId9" Type="http://schemas.openxmlformats.org/officeDocument/2006/relationships/image" Target="../media/image67.png"/><Relationship Id="rId1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95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7.png"/><Relationship Id="rId18" Type="http://schemas.openxmlformats.org/officeDocument/2006/relationships/image" Target="../media/image65.png"/><Relationship Id="rId3" Type="http://schemas.openxmlformats.org/officeDocument/2006/relationships/image" Target="../media/image18.png"/><Relationship Id="rId21" Type="http://schemas.openxmlformats.org/officeDocument/2006/relationships/image" Target="../media/image103.png"/><Relationship Id="rId7" Type="http://schemas.openxmlformats.org/officeDocument/2006/relationships/image" Target="../media/image74.png"/><Relationship Id="rId12" Type="http://schemas.openxmlformats.org/officeDocument/2006/relationships/hyperlink" Target="http://naver.me/5Frtk5gO" TargetMode="External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9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96.png"/><Relationship Id="rId24" Type="http://schemas.openxmlformats.org/officeDocument/2006/relationships/image" Target="../media/image104.png"/><Relationship Id="rId5" Type="http://schemas.openxmlformats.org/officeDocument/2006/relationships/image" Target="../media/image47.png"/><Relationship Id="rId15" Type="http://schemas.openxmlformats.org/officeDocument/2006/relationships/image" Target="../media/image98.png"/><Relationship Id="rId23" Type="http://schemas.openxmlformats.org/officeDocument/2006/relationships/image" Target="../media/image90.png"/><Relationship Id="rId10" Type="http://schemas.openxmlformats.org/officeDocument/2006/relationships/image" Target="../media/image68.png"/><Relationship Id="rId19" Type="http://schemas.openxmlformats.org/officeDocument/2006/relationships/image" Target="../media/image101.png"/><Relationship Id="rId4" Type="http://schemas.openxmlformats.org/officeDocument/2006/relationships/image" Target="../media/image46.png"/><Relationship Id="rId9" Type="http://schemas.openxmlformats.org/officeDocument/2006/relationships/image" Target="../media/image67.png"/><Relationship Id="rId14" Type="http://schemas.openxmlformats.org/officeDocument/2006/relationships/hyperlink" Target="http://naver.me/Gx9LpUSL" TargetMode="External"/><Relationship Id="rId22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61.gif"/><Relationship Id="rId3" Type="http://schemas.openxmlformats.org/officeDocument/2006/relationships/image" Target="../media/image18.png"/><Relationship Id="rId7" Type="http://schemas.openxmlformats.org/officeDocument/2006/relationships/image" Target="../media/image105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107.png"/><Relationship Id="rId5" Type="http://schemas.openxmlformats.org/officeDocument/2006/relationships/image" Target="../media/image47.png"/><Relationship Id="rId15" Type="http://schemas.openxmlformats.org/officeDocument/2006/relationships/image" Target="../media/image57.jpe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1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hyperlink" Target="http://naver.me/xjhaN6FS" TargetMode="External"/><Relationship Id="rId18" Type="http://schemas.openxmlformats.org/officeDocument/2006/relationships/image" Target="../media/image100.png"/><Relationship Id="rId3" Type="http://schemas.openxmlformats.org/officeDocument/2006/relationships/image" Target="../media/image18.png"/><Relationship Id="rId21" Type="http://schemas.openxmlformats.org/officeDocument/2006/relationships/image" Target="../media/image113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104.png"/><Relationship Id="rId24" Type="http://schemas.openxmlformats.org/officeDocument/2006/relationships/image" Target="../media/image116.png"/><Relationship Id="rId5" Type="http://schemas.openxmlformats.org/officeDocument/2006/relationships/image" Target="../media/image47.png"/><Relationship Id="rId15" Type="http://schemas.openxmlformats.org/officeDocument/2006/relationships/hyperlink" Target="http://naver.me/Gx9LpUSL" TargetMode="External"/><Relationship Id="rId23" Type="http://schemas.openxmlformats.org/officeDocument/2006/relationships/image" Target="../media/image115.png"/><Relationship Id="rId10" Type="http://schemas.openxmlformats.org/officeDocument/2006/relationships/image" Target="../media/image68.png"/><Relationship Id="rId19" Type="http://schemas.openxmlformats.org/officeDocument/2006/relationships/image" Target="../media/image63.png"/><Relationship Id="rId4" Type="http://schemas.openxmlformats.org/officeDocument/2006/relationships/image" Target="../media/image46.png"/><Relationship Id="rId9" Type="http://schemas.openxmlformats.org/officeDocument/2006/relationships/image" Target="../media/image67.png"/><Relationship Id="rId14" Type="http://schemas.openxmlformats.org/officeDocument/2006/relationships/image" Target="../media/image111.png"/><Relationship Id="rId22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8.png"/><Relationship Id="rId3" Type="http://schemas.openxmlformats.org/officeDocument/2006/relationships/image" Target="../media/image18.png"/><Relationship Id="rId7" Type="http://schemas.openxmlformats.org/officeDocument/2006/relationships/image" Target="../media/image105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110.png"/><Relationship Id="rId5" Type="http://schemas.openxmlformats.org/officeDocument/2006/relationships/image" Target="../media/image47.png"/><Relationship Id="rId10" Type="http://schemas.openxmlformats.org/officeDocument/2006/relationships/image" Target="../media/image68.png"/><Relationship Id="rId4" Type="http://schemas.openxmlformats.org/officeDocument/2006/relationships/image" Target="../media/image46.png"/><Relationship Id="rId9" Type="http://schemas.openxmlformats.org/officeDocument/2006/relationships/image" Target="../media/image67.png"/><Relationship Id="rId14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0.png"/><Relationship Id="rId5" Type="http://schemas.openxmlformats.org/officeDocument/2006/relationships/image" Target="../media/image47.png"/><Relationship Id="rId10" Type="http://schemas.openxmlformats.org/officeDocument/2006/relationships/image" Target="../media/image123.png"/><Relationship Id="rId4" Type="http://schemas.openxmlformats.org/officeDocument/2006/relationships/image" Target="../media/image46.png"/><Relationship Id="rId9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0.png"/><Relationship Id="rId18" Type="http://schemas.openxmlformats.org/officeDocument/2006/relationships/image" Target="../media/image57.jpeg"/><Relationship Id="rId3" Type="http://schemas.openxmlformats.org/officeDocument/2006/relationships/audio" Target="../media/audio3.wav"/><Relationship Id="rId7" Type="http://schemas.openxmlformats.org/officeDocument/2006/relationships/image" Target="../media/image48.png"/><Relationship Id="rId12" Type="http://schemas.openxmlformats.org/officeDocument/2006/relationships/image" Target="../media/image56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61.gif"/><Relationship Id="rId10" Type="http://schemas.openxmlformats.org/officeDocument/2006/relationships/image" Target="../media/image52.png"/><Relationship Id="rId4" Type="http://schemas.openxmlformats.org/officeDocument/2006/relationships/image" Target="../media/image18.png"/><Relationship Id="rId9" Type="http://schemas.openxmlformats.org/officeDocument/2006/relationships/image" Target="../media/image50.pn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4.wav"/><Relationship Id="rId21" Type="http://schemas.openxmlformats.org/officeDocument/2006/relationships/image" Target="../media/image71.png"/><Relationship Id="rId7" Type="http://schemas.openxmlformats.org/officeDocument/2006/relationships/image" Target="../media/image46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50.png"/><Relationship Id="rId5" Type="http://schemas.openxmlformats.org/officeDocument/2006/relationships/audio" Target="../media/audio6.wav"/><Relationship Id="rId15" Type="http://schemas.openxmlformats.org/officeDocument/2006/relationships/image" Target="../media/image66.png"/><Relationship Id="rId23" Type="http://schemas.openxmlformats.org/officeDocument/2006/relationships/image" Target="../media/image73.png"/><Relationship Id="rId10" Type="http://schemas.openxmlformats.org/officeDocument/2006/relationships/image" Target="../media/image49.png"/><Relationship Id="rId19" Type="http://schemas.openxmlformats.org/officeDocument/2006/relationships/image" Target="../media/image61.gif"/><Relationship Id="rId4" Type="http://schemas.openxmlformats.org/officeDocument/2006/relationships/audio" Target="../media/audio5.wav"/><Relationship Id="rId9" Type="http://schemas.openxmlformats.org/officeDocument/2006/relationships/image" Target="../media/image48.png"/><Relationship Id="rId14" Type="http://schemas.openxmlformats.org/officeDocument/2006/relationships/image" Target="../media/image65.png"/><Relationship Id="rId22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76.png"/><Relationship Id="rId1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image" Target="../media/image75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.gif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74.png"/><Relationship Id="rId5" Type="http://schemas.openxmlformats.org/officeDocument/2006/relationships/image" Target="../media/image46.png"/><Relationship Id="rId15" Type="http://schemas.openxmlformats.org/officeDocument/2006/relationships/image" Target="../media/image57.jpeg"/><Relationship Id="rId10" Type="http://schemas.openxmlformats.org/officeDocument/2006/relationships/image" Target="../media/image56.png"/><Relationship Id="rId19" Type="http://schemas.openxmlformats.org/officeDocument/2006/relationships/image" Target="../media/image78.png"/><Relationship Id="rId4" Type="http://schemas.openxmlformats.org/officeDocument/2006/relationships/image" Target="../media/image18.png"/><Relationship Id="rId9" Type="http://schemas.openxmlformats.org/officeDocument/2006/relationships/image" Target="../media/image53.pn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80.png"/><Relationship Id="rId7" Type="http://schemas.openxmlformats.org/officeDocument/2006/relationships/image" Target="../media/image48.png"/><Relationship Id="rId12" Type="http://schemas.openxmlformats.org/officeDocument/2006/relationships/image" Target="../media/image57.jpe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75.png"/><Relationship Id="rId5" Type="http://schemas.openxmlformats.org/officeDocument/2006/relationships/image" Target="../media/image46.png"/><Relationship Id="rId15" Type="http://schemas.openxmlformats.org/officeDocument/2006/relationships/image" Target="../media/image83.png"/><Relationship Id="rId10" Type="http://schemas.openxmlformats.org/officeDocument/2006/relationships/image" Target="../media/image74.png"/><Relationship Id="rId19" Type="http://schemas.openxmlformats.org/officeDocument/2006/relationships/image" Target="../media/image87.png"/><Relationship Id="rId4" Type="http://schemas.openxmlformats.org/officeDocument/2006/relationships/image" Target="../media/image18.png"/><Relationship Id="rId9" Type="http://schemas.openxmlformats.org/officeDocument/2006/relationships/image" Target="../media/image53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34099"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1274270" y="2717130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탈것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카테고리에서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고양이 버스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추가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79542" y="2719761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679542" y="327296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834158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388314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1274269" y="3272965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장면 우측 하단으로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고양이 버스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위치 이동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dirty="0" smtClean="0">
                <a:solidFill>
                  <a:schemeClr val="bg1"/>
                </a:solidFill>
              </a:rPr>
              <a:t>이동 방향을 </a:t>
            </a:r>
            <a:r>
              <a:rPr lang="en-US" altLang="ko-KR" sz="1500" dirty="0" smtClean="0">
                <a:solidFill>
                  <a:schemeClr val="bg1"/>
                </a:solidFill>
              </a:rPr>
              <a:t>“270</a:t>
            </a:r>
            <a:r>
              <a:rPr lang="ko-KR" altLang="en-US" sz="1500" dirty="0" smtClean="0">
                <a:solidFill>
                  <a:schemeClr val="bg1"/>
                </a:solidFill>
              </a:rPr>
              <a:t>도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로 설정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758" y="587354"/>
            <a:ext cx="4048095" cy="8169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378" y="1731669"/>
            <a:ext cx="3859102" cy="53649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" y="4093918"/>
            <a:ext cx="3349999" cy="234876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8874" y="4967400"/>
            <a:ext cx="725469" cy="59587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7" y="4875648"/>
            <a:ext cx="902029" cy="53517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26" y="4386694"/>
            <a:ext cx="820174" cy="97790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33" y="4094877"/>
            <a:ext cx="3317399" cy="23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/>
          <p:cNvSpPr/>
          <p:nvPr/>
        </p:nvSpPr>
        <p:spPr>
          <a:xfrm>
            <a:off x="683568" y="3707093"/>
            <a:ext cx="7785504" cy="27144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758" y="587354"/>
            <a:ext cx="4048095" cy="8169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378" y="1731669"/>
            <a:ext cx="3859102" cy="536494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706125" y="2420888"/>
            <a:ext cx="1010141" cy="478973"/>
            <a:chOff x="2652932" y="3231759"/>
            <a:chExt cx="1010141" cy="478973"/>
          </a:xfrm>
        </p:grpSpPr>
        <p:pic>
          <p:nvPicPr>
            <p:cNvPr id="55" name="Picture 6" descr="quest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932" y="3295161"/>
              <a:ext cx="330483" cy="3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ê´ë ¨ ì´ë¯¸ì§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243" y="3231759"/>
              <a:ext cx="670830" cy="47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6" y="4229497"/>
            <a:ext cx="2771775" cy="5619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90" y="5195125"/>
            <a:ext cx="2019300" cy="990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90" y="4310985"/>
            <a:ext cx="3295650" cy="485775"/>
          </a:xfrm>
          <a:prstGeom prst="rect">
            <a:avLst/>
          </a:prstGeom>
        </p:spPr>
      </p:pic>
      <p:pic>
        <p:nvPicPr>
          <p:cNvPr id="7168" name="그림 71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8" y="5423170"/>
            <a:ext cx="2057400" cy="485775"/>
          </a:xfrm>
          <a:prstGeom prst="rect">
            <a:avLst/>
          </a:prstGeom>
        </p:spPr>
      </p:pic>
      <p:pic>
        <p:nvPicPr>
          <p:cNvPr id="7169" name="그림 71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884" y="2808757"/>
            <a:ext cx="784623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758" y="587354"/>
            <a:ext cx="4048095" cy="816935"/>
          </a:xfrm>
          <a:prstGeom prst="rect">
            <a:avLst/>
          </a:prstGeom>
        </p:spPr>
      </p:pic>
      <p:pic>
        <p:nvPicPr>
          <p:cNvPr id="7172" name="그림 71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301" y="1734256"/>
            <a:ext cx="3859102" cy="542591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1274270" y="2717130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PC</a:t>
            </a:r>
            <a:r>
              <a:rPr lang="ko-KR" altLang="en-US" sz="1500" dirty="0">
                <a:solidFill>
                  <a:schemeClr val="bg1"/>
                </a:solidFill>
              </a:rPr>
              <a:t>에 다운로드 받아놓은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항공기</a:t>
            </a:r>
            <a:r>
              <a:rPr lang="en-US" altLang="ko-KR" sz="1500" dirty="0" smtClean="0">
                <a:solidFill>
                  <a:schemeClr val="bg1"/>
                </a:solidFill>
              </a:rPr>
              <a:t>.</a:t>
            </a:r>
            <a:r>
              <a:rPr lang="en-US" altLang="ko-KR" sz="1500" dirty="0">
                <a:solidFill>
                  <a:schemeClr val="bg1"/>
                </a:solidFill>
              </a:rPr>
              <a:t>jpg” </a:t>
            </a:r>
            <a:r>
              <a:rPr lang="ko-KR" altLang="en-US" sz="1500" dirty="0">
                <a:solidFill>
                  <a:schemeClr val="bg1"/>
                </a:solidFill>
              </a:rPr>
              <a:t>파일 </a:t>
            </a:r>
            <a:r>
              <a:rPr lang="ko-KR" altLang="en-US" sz="1500" dirty="0" smtClean="0">
                <a:solidFill>
                  <a:schemeClr val="bg1"/>
                </a:solidFill>
              </a:rPr>
              <a:t>선택하여 오브젝트 추가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79542" y="2719761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679542" y="327296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834158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388314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1274269" y="3272965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항공기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오브젝트의 </a:t>
            </a:r>
            <a:r>
              <a:rPr lang="en-US" altLang="ko-KR" sz="1500" dirty="0" smtClean="0">
                <a:solidFill>
                  <a:schemeClr val="bg1"/>
                </a:solidFill>
              </a:rPr>
              <a:t>X </a:t>
            </a:r>
            <a:r>
              <a:rPr lang="ko-KR" altLang="en-US" sz="1500" dirty="0" smtClean="0">
                <a:solidFill>
                  <a:schemeClr val="bg1"/>
                </a:solidFill>
              </a:rPr>
              <a:t>좌표를 </a:t>
            </a:r>
            <a:r>
              <a:rPr lang="en-US" altLang="ko-KR" sz="1500" dirty="0" smtClean="0">
                <a:solidFill>
                  <a:schemeClr val="bg1"/>
                </a:solidFill>
              </a:rPr>
              <a:t>“-400”, Y </a:t>
            </a:r>
            <a:r>
              <a:rPr lang="ko-KR" altLang="en-US" sz="1500" dirty="0" smtClean="0">
                <a:solidFill>
                  <a:schemeClr val="bg1"/>
                </a:solidFill>
              </a:rPr>
              <a:t>좌표를 </a:t>
            </a:r>
            <a:r>
              <a:rPr lang="en-US" altLang="ko-KR" sz="1500" dirty="0" smtClean="0">
                <a:solidFill>
                  <a:schemeClr val="bg1"/>
                </a:solidFill>
              </a:rPr>
              <a:t>“-50”</a:t>
            </a:r>
            <a:r>
              <a:rPr lang="ko-KR" altLang="en-US" sz="1500" dirty="0" smtClean="0">
                <a:solidFill>
                  <a:schemeClr val="bg1"/>
                </a:solidFill>
              </a:rPr>
              <a:t>로 변경하여 위치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  <a:r>
              <a:rPr lang="ko-KR" altLang="en-US" sz="1500" dirty="0" smtClean="0">
                <a:solidFill>
                  <a:schemeClr val="bg1"/>
                </a:solidFill>
              </a:rPr>
              <a:t>설정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91" y="3941765"/>
            <a:ext cx="5304997" cy="2436533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2316480" y="4788443"/>
            <a:ext cx="1662038" cy="426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32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758" y="587354"/>
            <a:ext cx="4048095" cy="816935"/>
          </a:xfrm>
          <a:prstGeom prst="rect">
            <a:avLst/>
          </a:prstGeom>
        </p:spPr>
      </p:pic>
      <p:pic>
        <p:nvPicPr>
          <p:cNvPr id="7172" name="그림 71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301" y="1734256"/>
            <a:ext cx="3859102" cy="542591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683568" y="3633033"/>
            <a:ext cx="3844889" cy="278846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706125" y="2420888"/>
            <a:ext cx="1010141" cy="478973"/>
            <a:chOff x="2652932" y="3231759"/>
            <a:chExt cx="1010141" cy="478973"/>
          </a:xfrm>
        </p:grpSpPr>
        <p:pic>
          <p:nvPicPr>
            <p:cNvPr id="55" name="Picture 6" descr="quest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932" y="3295161"/>
              <a:ext cx="330483" cy="3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ê´ë ¨ ì´ë¯¸ì§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243" y="3231759"/>
              <a:ext cx="670830" cy="47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004" y="2803905"/>
            <a:ext cx="7888908" cy="829128"/>
          </a:xfrm>
          <a:prstGeom prst="rect">
            <a:avLst/>
          </a:prstGeom>
        </p:spPr>
      </p:pic>
      <p:sp>
        <p:nvSpPr>
          <p:cNvPr id="70" name="직사각형 69"/>
          <p:cNvSpPr/>
          <p:nvPr/>
        </p:nvSpPr>
        <p:spPr>
          <a:xfrm>
            <a:off x="4620952" y="3633033"/>
            <a:ext cx="3844889" cy="278846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8" y="3737326"/>
            <a:ext cx="3645308" cy="2579873"/>
          </a:xfrm>
          <a:prstGeom prst="rect">
            <a:avLst/>
          </a:prstGeom>
        </p:spPr>
      </p:pic>
      <p:pic>
        <p:nvPicPr>
          <p:cNvPr id="1026" name="Picture 2" descr="Sampleì ëí ì´ë¯¸ì§ ê²ìê²°ê³¼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0376">
            <a:off x="1823798" y="3919140"/>
            <a:ext cx="1552173" cy="9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그룹 27"/>
          <p:cNvGrpSpPr/>
          <p:nvPr/>
        </p:nvGrpSpPr>
        <p:grpSpPr>
          <a:xfrm>
            <a:off x="3233761" y="3999397"/>
            <a:ext cx="1008392" cy="1134494"/>
            <a:chOff x="3233761" y="3999397"/>
            <a:chExt cx="1008392" cy="1134494"/>
          </a:xfrm>
        </p:grpSpPr>
        <p:pic>
          <p:nvPicPr>
            <p:cNvPr id="71" name="Picture 4" descr="click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03254" flipH="1">
              <a:off x="3233761" y="3999397"/>
              <a:ext cx="872867" cy="113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59342" y="4263246"/>
              <a:ext cx="682811" cy="402371"/>
            </a:xfrm>
            <a:prstGeom prst="rect">
              <a:avLst/>
            </a:prstGeom>
          </p:spPr>
        </p:pic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75" y="4368405"/>
            <a:ext cx="1902763" cy="38578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02" y="5903838"/>
            <a:ext cx="2125079" cy="33347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65" y="5136374"/>
            <a:ext cx="2262392" cy="333474"/>
          </a:xfrm>
          <a:prstGeom prst="rect">
            <a:avLst/>
          </a:prstGeom>
        </p:spPr>
      </p:pic>
      <p:pic>
        <p:nvPicPr>
          <p:cNvPr id="7168" name="그림 716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68" y="4438168"/>
            <a:ext cx="1758912" cy="333474"/>
          </a:xfrm>
          <a:prstGeom prst="rect">
            <a:avLst/>
          </a:prstGeom>
        </p:spPr>
      </p:pic>
      <p:pic>
        <p:nvPicPr>
          <p:cNvPr id="7169" name="그림 716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4" y="5902774"/>
            <a:ext cx="1412360" cy="333474"/>
          </a:xfrm>
          <a:prstGeom prst="rect">
            <a:avLst/>
          </a:prstGeom>
        </p:spPr>
      </p:pic>
      <p:pic>
        <p:nvPicPr>
          <p:cNvPr id="7173" name="그림 717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5" y="5077407"/>
            <a:ext cx="1386206" cy="680026"/>
          </a:xfrm>
          <a:prstGeom prst="rect">
            <a:avLst/>
          </a:prstGeom>
        </p:spPr>
      </p:pic>
      <p:pic>
        <p:nvPicPr>
          <p:cNvPr id="7174" name="그림 71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28247" y="3555598"/>
            <a:ext cx="384630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175" y="583965"/>
            <a:ext cx="5261304" cy="81693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807" y="1727568"/>
            <a:ext cx="3688400" cy="542591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274270" y="2717130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도시</a:t>
            </a:r>
            <a:r>
              <a:rPr lang="en-US" altLang="ko-KR" sz="1500" dirty="0" smtClean="0">
                <a:solidFill>
                  <a:schemeClr val="bg1"/>
                </a:solidFill>
              </a:rPr>
              <a:t>(2)” </a:t>
            </a:r>
            <a:r>
              <a:rPr lang="ko-KR" altLang="en-US" sz="1500" dirty="0" smtClean="0">
                <a:solidFill>
                  <a:schemeClr val="bg1"/>
                </a:solidFill>
              </a:rPr>
              <a:t>배경</a:t>
            </a:r>
            <a:r>
              <a:rPr lang="en-US" altLang="ko-KR" sz="1500" dirty="0" smtClean="0">
                <a:solidFill>
                  <a:schemeClr val="bg1"/>
                </a:solidFill>
              </a:rPr>
              <a:t>, “</a:t>
            </a:r>
            <a:r>
              <a:rPr lang="ko-KR" altLang="en-US" sz="1500" dirty="0" smtClean="0">
                <a:solidFill>
                  <a:schemeClr val="bg1"/>
                </a:solidFill>
              </a:rPr>
              <a:t>바쁜 회사원</a:t>
            </a:r>
            <a:r>
              <a:rPr lang="en-US" altLang="ko-KR" sz="1500" dirty="0" smtClean="0">
                <a:solidFill>
                  <a:schemeClr val="bg1"/>
                </a:solidFill>
              </a:rPr>
              <a:t>(4)” </a:t>
            </a:r>
            <a:r>
              <a:rPr lang="ko-KR" altLang="en-US" sz="1500" dirty="0" smtClean="0">
                <a:solidFill>
                  <a:schemeClr val="bg1"/>
                </a:solidFill>
              </a:rPr>
              <a:t>캐릭터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추가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679542" y="2719761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679542" y="327296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834158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388314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직사각형 61"/>
          <p:cNvSpPr/>
          <p:nvPr/>
        </p:nvSpPr>
        <p:spPr>
          <a:xfrm>
            <a:off x="1274269" y="3272965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바쁜 회사원</a:t>
            </a:r>
            <a:r>
              <a:rPr lang="en-US" altLang="ko-KR" sz="1500" dirty="0" smtClean="0">
                <a:solidFill>
                  <a:schemeClr val="bg1"/>
                </a:solidFill>
              </a:rPr>
              <a:t>(4)”</a:t>
            </a:r>
            <a:r>
              <a:rPr lang="ko-KR" altLang="en-US" sz="1500" dirty="0" smtClean="0">
                <a:solidFill>
                  <a:schemeClr val="bg1"/>
                </a:solidFill>
              </a:rPr>
              <a:t>의 이동 방향</a:t>
            </a:r>
            <a:r>
              <a:rPr lang="en-US" altLang="ko-KR" sz="1500" dirty="0" smtClean="0">
                <a:solidFill>
                  <a:schemeClr val="bg1"/>
                </a:solidFill>
              </a:rPr>
              <a:t>(90</a:t>
            </a:r>
            <a:r>
              <a:rPr lang="ko-KR" altLang="en-US" sz="1500" dirty="0" smtClean="0">
                <a:solidFill>
                  <a:schemeClr val="bg1"/>
                </a:solidFill>
              </a:rPr>
              <a:t>도</a:t>
            </a:r>
            <a:r>
              <a:rPr lang="en-US" altLang="ko-KR" sz="1500" dirty="0" smtClean="0">
                <a:solidFill>
                  <a:schemeClr val="bg1"/>
                </a:solidFill>
              </a:rPr>
              <a:t>)</a:t>
            </a:r>
            <a:r>
              <a:rPr lang="ko-KR" altLang="en-US" sz="1500" dirty="0">
                <a:solidFill>
                  <a:schemeClr val="bg1"/>
                </a:solidFill>
              </a:rPr>
              <a:t>과</a:t>
            </a:r>
            <a:r>
              <a:rPr lang="ko-KR" altLang="en-US" sz="1500" dirty="0" smtClean="0">
                <a:solidFill>
                  <a:schemeClr val="bg1"/>
                </a:solidFill>
              </a:rPr>
              <a:t> 일치하도록 캐릭터의 시선 방향 동기화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7176" name="그림 71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2" y="5209778"/>
            <a:ext cx="3790950" cy="962025"/>
          </a:xfrm>
          <a:prstGeom prst="rect">
            <a:avLst/>
          </a:prstGeom>
        </p:spPr>
      </p:pic>
      <p:pic>
        <p:nvPicPr>
          <p:cNvPr id="7177" name="그림 717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2" y="4018448"/>
            <a:ext cx="3790950" cy="962025"/>
          </a:xfrm>
          <a:prstGeom prst="rect">
            <a:avLst/>
          </a:prstGeom>
        </p:spPr>
      </p:pic>
      <p:sp>
        <p:nvSpPr>
          <p:cNvPr id="68" name="직사각형 67"/>
          <p:cNvSpPr/>
          <p:nvPr/>
        </p:nvSpPr>
        <p:spPr>
          <a:xfrm>
            <a:off x="700088" y="4013773"/>
            <a:ext cx="1276757" cy="3772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48" y="4424397"/>
            <a:ext cx="503932" cy="652078"/>
          </a:xfrm>
          <a:prstGeom prst="rect">
            <a:avLst/>
          </a:prstGeom>
        </p:spPr>
      </p:pic>
      <p:sp>
        <p:nvSpPr>
          <p:cNvPr id="72" name="직사각형 71"/>
          <p:cNvSpPr/>
          <p:nvPr/>
        </p:nvSpPr>
        <p:spPr>
          <a:xfrm>
            <a:off x="700088" y="5220720"/>
            <a:ext cx="1276757" cy="3772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8" y="5617600"/>
            <a:ext cx="503932" cy="652078"/>
          </a:xfrm>
          <a:prstGeom prst="rect">
            <a:avLst/>
          </a:prstGeom>
        </p:spPr>
      </p:pic>
      <p:pic>
        <p:nvPicPr>
          <p:cNvPr id="7178" name="그림 71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39" y="4013241"/>
            <a:ext cx="3050003" cy="2158562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481" y="4818341"/>
            <a:ext cx="725469" cy="5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175" y="583965"/>
            <a:ext cx="5261304" cy="81693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807" y="1727568"/>
            <a:ext cx="3688400" cy="542591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683568" y="3633033"/>
            <a:ext cx="3844889" cy="278846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/>
          <p:cNvGrpSpPr/>
          <p:nvPr/>
        </p:nvGrpSpPr>
        <p:grpSpPr>
          <a:xfrm>
            <a:off x="706125" y="2420888"/>
            <a:ext cx="1010141" cy="478973"/>
            <a:chOff x="2652932" y="3231759"/>
            <a:chExt cx="1010141" cy="478973"/>
          </a:xfrm>
        </p:grpSpPr>
        <p:pic>
          <p:nvPicPr>
            <p:cNvPr id="52" name="Picture 6" descr="quest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932" y="3295161"/>
              <a:ext cx="330483" cy="3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ê´ë ¨ ì´ë¯¸ì§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243" y="3231759"/>
              <a:ext cx="670830" cy="47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직사각형 54"/>
          <p:cNvSpPr/>
          <p:nvPr/>
        </p:nvSpPr>
        <p:spPr>
          <a:xfrm>
            <a:off x="4620952" y="3633033"/>
            <a:ext cx="3844889" cy="278846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8247" y="3555598"/>
            <a:ext cx="3846303" cy="81693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594" y="2802880"/>
            <a:ext cx="7882811" cy="768163"/>
          </a:xfrm>
          <a:prstGeom prst="rect">
            <a:avLst/>
          </a:prstGeom>
        </p:spPr>
      </p:pic>
      <p:pic>
        <p:nvPicPr>
          <p:cNvPr id="28" name="그림 27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5" y="3721010"/>
            <a:ext cx="3691417" cy="2612506"/>
          </a:xfrm>
          <a:prstGeom prst="rect">
            <a:avLst/>
          </a:prstGeom>
        </p:spPr>
      </p:pic>
      <p:pic>
        <p:nvPicPr>
          <p:cNvPr id="63" name="Picture 2" descr="Sampleì ëí ì´ë¯¸ì§ ê²ìê²°ê³¼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0376">
            <a:off x="1823798" y="3919140"/>
            <a:ext cx="1552173" cy="9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그룹 63"/>
          <p:cNvGrpSpPr/>
          <p:nvPr/>
        </p:nvGrpSpPr>
        <p:grpSpPr>
          <a:xfrm>
            <a:off x="3233761" y="3999397"/>
            <a:ext cx="1008392" cy="1134494"/>
            <a:chOff x="3233761" y="3999397"/>
            <a:chExt cx="1008392" cy="1134494"/>
          </a:xfrm>
        </p:grpSpPr>
        <p:pic>
          <p:nvPicPr>
            <p:cNvPr id="65" name="Picture 4" descr="click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03254" flipH="1">
              <a:off x="3233761" y="3999397"/>
              <a:ext cx="872867" cy="113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59342" y="4263246"/>
              <a:ext cx="682811" cy="402371"/>
            </a:xfrm>
            <a:prstGeom prst="rect">
              <a:avLst/>
            </a:prstGeom>
          </p:spPr>
        </p:pic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20" y="5387141"/>
            <a:ext cx="1841197" cy="357038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2" y="4312930"/>
            <a:ext cx="2191236" cy="41304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72" y="4813308"/>
            <a:ext cx="2100226" cy="413044"/>
          </a:xfrm>
          <a:prstGeom prst="rect">
            <a:avLst/>
          </a:prstGeom>
        </p:spPr>
      </p:pic>
      <p:pic>
        <p:nvPicPr>
          <p:cNvPr id="7168" name="그림 716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42" y="5871725"/>
            <a:ext cx="2422259" cy="357038"/>
          </a:xfrm>
          <a:prstGeom prst="rect">
            <a:avLst/>
          </a:prstGeom>
        </p:spPr>
      </p:pic>
      <p:pic>
        <p:nvPicPr>
          <p:cNvPr id="2050" name="Picture 2" descr="questionì ëí ì´ë¯¸ì§ ê²ìê²°ê³¼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73" y="3681678"/>
            <a:ext cx="1135425" cy="11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그룹 7172"/>
          <p:cNvGrpSpPr/>
          <p:nvPr/>
        </p:nvGrpSpPr>
        <p:grpSpPr>
          <a:xfrm>
            <a:off x="7409046" y="3200939"/>
            <a:ext cx="1438781" cy="561974"/>
            <a:chOff x="7409046" y="3200939"/>
            <a:chExt cx="1438781" cy="561974"/>
          </a:xfrm>
        </p:grpSpPr>
        <p:sp>
          <p:nvSpPr>
            <p:cNvPr id="7169" name="구름 모양 설명선 7168"/>
            <p:cNvSpPr/>
            <p:nvPr/>
          </p:nvSpPr>
          <p:spPr>
            <a:xfrm>
              <a:off x="7424522" y="3200939"/>
              <a:ext cx="1351113" cy="561974"/>
            </a:xfrm>
            <a:prstGeom prst="cloudCallout">
              <a:avLst>
                <a:gd name="adj1" fmla="val -20243"/>
                <a:gd name="adj2" fmla="val 894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72" name="그림 717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409046" y="3342717"/>
              <a:ext cx="1438781" cy="329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80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175" y="583965"/>
            <a:ext cx="5261304" cy="81693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807" y="1727568"/>
            <a:ext cx="3688400" cy="542591"/>
          </a:xfrm>
          <a:prstGeom prst="rect">
            <a:avLst/>
          </a:prstGeom>
        </p:spPr>
      </p:pic>
      <p:grpSp>
        <p:nvGrpSpPr>
          <p:cNvPr id="51" name="그룹 50"/>
          <p:cNvGrpSpPr/>
          <p:nvPr/>
        </p:nvGrpSpPr>
        <p:grpSpPr>
          <a:xfrm>
            <a:off x="706125" y="2420888"/>
            <a:ext cx="1010141" cy="478973"/>
            <a:chOff x="2652932" y="3231759"/>
            <a:chExt cx="1010141" cy="478973"/>
          </a:xfrm>
        </p:grpSpPr>
        <p:pic>
          <p:nvPicPr>
            <p:cNvPr id="52" name="Picture 6" descr="quest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932" y="3295161"/>
              <a:ext cx="330483" cy="3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ê´ë ¨ ì´ë¯¸ì§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243" y="3231759"/>
              <a:ext cx="670830" cy="47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594" y="2802880"/>
            <a:ext cx="7882811" cy="768163"/>
          </a:xfrm>
          <a:prstGeom prst="rect">
            <a:avLst/>
          </a:prstGeom>
        </p:spPr>
      </p:pic>
      <p:pic>
        <p:nvPicPr>
          <p:cNvPr id="5124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8"/>
          <a:stretch/>
        </p:blipFill>
        <p:spPr bwMode="auto">
          <a:xfrm flipH="1">
            <a:off x="2048387" y="3857174"/>
            <a:ext cx="4191868" cy="23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430">
            <a:off x="4151817" y="4830995"/>
            <a:ext cx="2780350" cy="42454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579">
            <a:off x="4127368" y="4113441"/>
            <a:ext cx="2705430" cy="4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570" y="511362"/>
            <a:ext cx="5261304" cy="85961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8789" y="1693900"/>
            <a:ext cx="6462320" cy="90838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92" y="3135440"/>
            <a:ext cx="1614473" cy="2442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25" y="2896483"/>
            <a:ext cx="3623545" cy="36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434700" y="642987"/>
            <a:ext cx="2140296" cy="2334216"/>
            <a:chOff x="6434700" y="642987"/>
            <a:chExt cx="2140296" cy="2334216"/>
          </a:xfrm>
        </p:grpSpPr>
        <p:pic>
          <p:nvPicPr>
            <p:cNvPr id="1032" name="Picture 8" descr="broken wall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34700" y="642987"/>
              <a:ext cx="2140296" cy="233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타원 3"/>
            <p:cNvSpPr/>
            <p:nvPr/>
          </p:nvSpPr>
          <p:spPr>
            <a:xfrm>
              <a:off x="7254241" y="1447975"/>
              <a:ext cx="863570" cy="8423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811" y="3130270"/>
            <a:ext cx="5834378" cy="597460"/>
          </a:xfrm>
          <a:prstGeom prst="rect">
            <a:avLst/>
          </a:prstGeom>
        </p:spPr>
      </p:pic>
      <p:pic>
        <p:nvPicPr>
          <p:cNvPr id="1030" name="Picture 6" descr="ìº¡í´ìë©ë¦¬ì¹´ ë°©í¨ì ëí ì´ë¯¸ì§ ê²ìê²°ê³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448432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ìì´ì¸ë§¨ì ëí ì´ë¯¸ì§ ê²ìê²°ê³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298572" cy="12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 rot="19869029">
            <a:off x="1215210" y="3629157"/>
            <a:ext cx="6959888" cy="173730"/>
          </a:xfrm>
          <a:prstGeom prst="rect">
            <a:avLst/>
          </a:prstGeom>
          <a:solidFill>
            <a:srgbClr val="FFFF00">
              <a:alpha val="90000"/>
            </a:srgbClr>
          </a:solidFill>
          <a:ln w="57150">
            <a:noFill/>
          </a:ln>
          <a:effectLst>
            <a:glow rad="12700">
              <a:srgbClr val="FFFF00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83" y="1494867"/>
            <a:ext cx="1289657" cy="1086027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 rot="13469893">
            <a:off x="-391496" y="4411474"/>
            <a:ext cx="2520000" cy="173730"/>
          </a:xfrm>
          <a:prstGeom prst="rect">
            <a:avLst/>
          </a:prstGeom>
          <a:solidFill>
            <a:srgbClr val="FFFF00">
              <a:alpha val="90000"/>
            </a:srgbClr>
          </a:solidFill>
          <a:ln w="57150">
            <a:noFill/>
          </a:ln>
          <a:effectLst>
            <a:glow rad="12700">
              <a:srgbClr val="FFFF00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폭발효과음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레이저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35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681" y="583964"/>
            <a:ext cx="4755292" cy="81693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33" y="1924385"/>
            <a:ext cx="7291448" cy="944962"/>
          </a:xfrm>
          <a:prstGeom prst="rect">
            <a:avLst/>
          </a:prstGeom>
        </p:spPr>
      </p:pic>
      <p:pic>
        <p:nvPicPr>
          <p:cNvPr id="26" name="Picture 2" descr="ê´ë ¨ ì´ë¯¸ì§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9" y="3208031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ê´ë ¨ ì´ë¯¸ì§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9" y="4375456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ê´ë ¨ ì´ë¯¸ì§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9" y="5542881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꺾인 연결선 33"/>
          <p:cNvCxnSpPr/>
          <p:nvPr/>
        </p:nvCxnSpPr>
        <p:spPr>
          <a:xfrm rot="10800000" flipV="1">
            <a:off x="1103660" y="3438661"/>
            <a:ext cx="12700" cy="2334850"/>
          </a:xfrm>
          <a:prstGeom prst="bentConnector3">
            <a:avLst>
              <a:gd name="adj1" fmla="val 3308575"/>
            </a:avLst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/>
          <p:nvPr/>
        </p:nvCxnSpPr>
        <p:spPr>
          <a:xfrm rot="10800000" flipV="1">
            <a:off x="1103660" y="3438660"/>
            <a:ext cx="12700" cy="1167425"/>
          </a:xfrm>
          <a:prstGeom prst="bentConnector3">
            <a:avLst>
              <a:gd name="adj1" fmla="val 3308575"/>
            </a:avLst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2920621" y="2970608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</a:rPr>
              <a:t>하나 이상의 모양을 가지고 있으며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모양을 추가하여 동적인 움직임</a:t>
            </a:r>
            <a:r>
              <a:rPr lang="ko-KR" altLang="en-US" dirty="0">
                <a:solidFill>
                  <a:schemeClr val="bg1"/>
                </a:solidFill>
              </a:rPr>
              <a:t>과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변화를 연출할 수 있음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920621" y="4138033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장면의 백그라운드 이미지에 해당되며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정적인 상태로 고정되어 있음  </a:t>
            </a:r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2920621" y="5305458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장면 내에 텍스트 내용을 삽입해 줌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015" y="3233738"/>
            <a:ext cx="1359526" cy="49381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173" y="5569436"/>
            <a:ext cx="1030313" cy="49381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672" y="4406861"/>
            <a:ext cx="103031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/>
          <p:cNvSpPr/>
          <p:nvPr/>
        </p:nvSpPr>
        <p:spPr>
          <a:xfrm>
            <a:off x="5188293" y="3486148"/>
            <a:ext cx="3300241" cy="2924743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0" name="직사각형 2069"/>
          <p:cNvSpPr/>
          <p:nvPr/>
        </p:nvSpPr>
        <p:spPr>
          <a:xfrm>
            <a:off x="683568" y="3482463"/>
            <a:ext cx="1307792" cy="2924743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469" y="583146"/>
            <a:ext cx="4316342" cy="816935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1169574" y="1867083"/>
            <a:ext cx="708856" cy="69605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54" name="Picture 6" descr="letter, uppercase q red icon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76" y="1867083"/>
            <a:ext cx="696052" cy="6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185" y="1852493"/>
            <a:ext cx="6291617" cy="719390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1173024" y="2636912"/>
            <a:ext cx="6996777" cy="719390"/>
            <a:chOff x="1173024" y="2636912"/>
            <a:chExt cx="6996777" cy="719390"/>
          </a:xfrm>
        </p:grpSpPr>
        <p:sp>
          <p:nvSpPr>
            <p:cNvPr id="50" name="직사각형 49"/>
            <p:cNvSpPr/>
            <p:nvPr/>
          </p:nvSpPr>
          <p:spPr>
            <a:xfrm>
              <a:off x="1173024" y="2641950"/>
              <a:ext cx="708856" cy="69605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052" name="Picture 4" descr="alphabet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07" y="2636912"/>
              <a:ext cx="701090" cy="70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78184" y="2636912"/>
              <a:ext cx="6291617" cy="719390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4" y="4532821"/>
            <a:ext cx="1086520" cy="83631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83367"/>
            <a:ext cx="2314575" cy="37147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89990"/>
            <a:ext cx="2219325" cy="371475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23888"/>
            <a:ext cx="1857375" cy="371475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936091"/>
            <a:ext cx="2028825" cy="371475"/>
          </a:xfrm>
          <a:prstGeom prst="rect">
            <a:avLst/>
          </a:prstGeom>
        </p:spPr>
      </p:pic>
      <p:pic>
        <p:nvPicPr>
          <p:cNvPr id="2048" name="그림 20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6939"/>
            <a:ext cx="2314575" cy="371475"/>
          </a:xfrm>
          <a:prstGeom prst="rect">
            <a:avLst/>
          </a:prstGeom>
        </p:spPr>
      </p:pic>
      <p:grpSp>
        <p:nvGrpSpPr>
          <p:cNvPr id="66" name="그룹 65"/>
          <p:cNvGrpSpPr/>
          <p:nvPr/>
        </p:nvGrpSpPr>
        <p:grpSpPr>
          <a:xfrm>
            <a:off x="5244391" y="3645024"/>
            <a:ext cx="1527502" cy="1494270"/>
            <a:chOff x="5244391" y="3645024"/>
            <a:chExt cx="1527502" cy="1494270"/>
          </a:xfrm>
        </p:grpSpPr>
        <p:grpSp>
          <p:nvGrpSpPr>
            <p:cNvPr id="2068" name="그룹 2067"/>
            <p:cNvGrpSpPr/>
            <p:nvPr/>
          </p:nvGrpSpPr>
          <p:grpSpPr>
            <a:xfrm>
              <a:off x="5244391" y="3645024"/>
              <a:ext cx="1527502" cy="1494270"/>
              <a:chOff x="5176401" y="4471026"/>
              <a:chExt cx="1527502" cy="1494270"/>
            </a:xfrm>
          </p:grpSpPr>
          <p:cxnSp>
            <p:nvCxnSpPr>
              <p:cNvPr id="2051" name="직선 화살표 연결선 2050"/>
              <p:cNvCxnSpPr>
                <a:stCxn id="2053" idx="0"/>
                <a:endCxn id="2053" idx="4"/>
              </p:cNvCxnSpPr>
              <p:nvPr/>
            </p:nvCxnSpPr>
            <p:spPr>
              <a:xfrm>
                <a:off x="5940152" y="4471026"/>
                <a:ext cx="0" cy="1494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화살표 연결선 76"/>
              <p:cNvCxnSpPr>
                <a:stCxn id="2053" idx="2"/>
                <a:endCxn id="2053" idx="6"/>
              </p:cNvCxnSpPr>
              <p:nvPr/>
            </p:nvCxnSpPr>
            <p:spPr>
              <a:xfrm>
                <a:off x="5176401" y="5218161"/>
                <a:ext cx="152750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3" name="타원 2052"/>
              <p:cNvSpPr/>
              <p:nvPr/>
            </p:nvSpPr>
            <p:spPr>
              <a:xfrm>
                <a:off x="5176401" y="4471026"/>
                <a:ext cx="1527502" cy="1494270"/>
              </a:xfrm>
              <a:prstGeom prst="ellipse">
                <a:avLst/>
              </a:prstGeom>
              <a:no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6" name="직선 화살표 연결선 85"/>
              <p:cNvCxnSpPr>
                <a:stCxn id="2053" idx="1"/>
                <a:endCxn id="2053" idx="5"/>
              </p:cNvCxnSpPr>
              <p:nvPr/>
            </p:nvCxnSpPr>
            <p:spPr>
              <a:xfrm>
                <a:off x="5400098" y="4689857"/>
                <a:ext cx="1080108" cy="10566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화살표 연결선 88"/>
              <p:cNvCxnSpPr>
                <a:stCxn id="2053" idx="7"/>
                <a:endCxn id="2053" idx="3"/>
              </p:cNvCxnSpPr>
              <p:nvPr/>
            </p:nvCxnSpPr>
            <p:spPr>
              <a:xfrm flipH="1">
                <a:off x="5400098" y="4689857"/>
                <a:ext cx="1080108" cy="10566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975" y="3876991"/>
              <a:ext cx="1086520" cy="836311"/>
            </a:xfrm>
            <a:prstGeom prst="rect">
              <a:avLst/>
            </a:prstGeom>
          </p:spPr>
        </p:pic>
      </p:grpSp>
      <p:pic>
        <p:nvPicPr>
          <p:cNvPr id="2069" name="그림 20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14" y="3859957"/>
            <a:ext cx="1086520" cy="836312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75" y="5694475"/>
            <a:ext cx="644647" cy="496195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00" y="4895777"/>
            <a:ext cx="1922150" cy="1479509"/>
          </a:xfrm>
          <a:prstGeom prst="rect">
            <a:avLst/>
          </a:prstGeom>
        </p:spPr>
      </p:pic>
      <p:pic>
        <p:nvPicPr>
          <p:cNvPr id="2072" name="그림 207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838" y="3479140"/>
            <a:ext cx="963251" cy="493819"/>
          </a:xfrm>
          <a:prstGeom prst="rect">
            <a:avLst/>
          </a:prstGeom>
        </p:spPr>
      </p:pic>
      <p:pic>
        <p:nvPicPr>
          <p:cNvPr id="2073" name="그림 207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50098" y="3487731"/>
            <a:ext cx="1176630" cy="499915"/>
          </a:xfrm>
          <a:prstGeom prst="rect">
            <a:avLst/>
          </a:prstGeom>
        </p:spPr>
      </p:pic>
      <p:sp>
        <p:nvSpPr>
          <p:cNvPr id="2079" name="왼쪽 중괄호 2078"/>
          <p:cNvSpPr/>
          <p:nvPr/>
        </p:nvSpPr>
        <p:spPr>
          <a:xfrm>
            <a:off x="2051720" y="3683367"/>
            <a:ext cx="267011" cy="2586804"/>
          </a:xfrm>
          <a:prstGeom prst="leftBrace">
            <a:avLst>
              <a:gd name="adj1" fmla="val 6098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717" y="4737634"/>
            <a:ext cx="503640" cy="4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952" y="582854"/>
            <a:ext cx="4048095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918" y="1758960"/>
            <a:ext cx="3859102" cy="536494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1274270" y="2717130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오브젝트 리스트에서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엔트리봇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 삭제</a:t>
            </a:r>
            <a:r>
              <a:rPr lang="en-US" altLang="ko-KR" sz="1500" dirty="0" smtClean="0">
                <a:solidFill>
                  <a:schemeClr val="bg1"/>
                </a:solidFill>
              </a:rPr>
              <a:t>(</a:t>
            </a:r>
            <a:r>
              <a:rPr lang="ko-KR" altLang="en-US" sz="1500" dirty="0" smtClean="0">
                <a:solidFill>
                  <a:schemeClr val="bg1"/>
                </a:solidFill>
              </a:rPr>
              <a:t>     버튼 클릭</a:t>
            </a:r>
            <a:r>
              <a:rPr lang="en-US" altLang="ko-KR" sz="1500" dirty="0" smtClean="0">
                <a:solidFill>
                  <a:schemeClr val="bg1"/>
                </a:solidFill>
              </a:rPr>
              <a:t>)</a:t>
            </a:r>
            <a:r>
              <a:rPr lang="ko-KR" altLang="en-US" sz="1500" dirty="0" smtClean="0">
                <a:solidFill>
                  <a:schemeClr val="bg1"/>
                </a:solidFill>
              </a:rPr>
              <a:t>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9" t="9991" r="5978" b="78299"/>
          <a:stretch/>
        </p:blipFill>
        <p:spPr>
          <a:xfrm>
            <a:off x="4652499" y="2847879"/>
            <a:ext cx="245389" cy="235640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679542" y="2719761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679542" y="327296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834158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388314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1274269" y="3272965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실행 창에서 오브젝트 추가 버튼 클릭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68" y="4411817"/>
            <a:ext cx="2904807" cy="2055802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40" y="4407489"/>
            <a:ext cx="2910921" cy="2060130"/>
          </a:xfrm>
          <a:prstGeom prst="rect">
            <a:avLst/>
          </a:prstGeom>
        </p:spPr>
      </p:pic>
      <p:sp>
        <p:nvSpPr>
          <p:cNvPr id="59" name="모서리가 둥근 직사각형 58"/>
          <p:cNvSpPr/>
          <p:nvPr/>
        </p:nvSpPr>
        <p:spPr>
          <a:xfrm>
            <a:off x="679542" y="3829342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Picture 6" descr="ê´ë ¨ ì´ë¯¸ì§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10910" r="28230" b="18679"/>
          <a:stretch/>
        </p:blipFill>
        <p:spPr bwMode="auto">
          <a:xfrm>
            <a:off x="819795" y="3942839"/>
            <a:ext cx="179038" cy="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1274269" y="3829342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배경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카테고리에서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초원</a:t>
            </a:r>
            <a:r>
              <a:rPr lang="en-US" altLang="ko-KR" sz="1500" dirty="0" smtClean="0">
                <a:solidFill>
                  <a:schemeClr val="bg1"/>
                </a:solidFill>
              </a:rPr>
              <a:t>(1)” </a:t>
            </a:r>
            <a:r>
              <a:rPr lang="ko-KR" altLang="en-US" sz="1500" dirty="0" smtClean="0">
                <a:solidFill>
                  <a:schemeClr val="bg1"/>
                </a:solidFill>
              </a:rPr>
              <a:t>선택하여 추가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2923" y="5136949"/>
            <a:ext cx="725469" cy="595873"/>
          </a:xfrm>
          <a:prstGeom prst="rect">
            <a:avLst/>
          </a:prstGeom>
        </p:spPr>
      </p:pic>
      <p:pic>
        <p:nvPicPr>
          <p:cNvPr id="66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1668147" y="6151303"/>
            <a:ext cx="1195898" cy="4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1779" flipH="1">
            <a:off x="1360744" y="5535291"/>
            <a:ext cx="870921" cy="8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repeatCount="2000" accel="4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7952" y="582854"/>
            <a:ext cx="4048095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918" y="1758960"/>
            <a:ext cx="3859102" cy="536494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1274270" y="2717130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블록 꾸러미 영역에서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[</a:t>
            </a:r>
            <a:r>
              <a:rPr lang="ko-KR" altLang="en-US" sz="1500" dirty="0" smtClean="0">
                <a:solidFill>
                  <a:schemeClr val="bg1"/>
                </a:solidFill>
              </a:rPr>
              <a:t>모양</a:t>
            </a:r>
            <a:r>
              <a:rPr lang="en-US" altLang="ko-KR" sz="1500" dirty="0" smtClean="0">
                <a:solidFill>
                  <a:schemeClr val="bg1"/>
                </a:solidFill>
              </a:rPr>
              <a:t>] </a:t>
            </a:r>
            <a:r>
              <a:rPr lang="ko-KR" altLang="en-US" sz="1500" dirty="0" smtClean="0">
                <a:solidFill>
                  <a:schemeClr val="bg1"/>
                </a:solidFill>
              </a:rPr>
              <a:t>탭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79542" y="2719761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679542" y="327296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834158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388314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1274269" y="3272965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모양 추가하기</a:t>
            </a:r>
            <a:r>
              <a:rPr lang="en-US" altLang="ko-KR" sz="1500" dirty="0" smtClean="0">
                <a:solidFill>
                  <a:schemeClr val="bg1"/>
                </a:solidFill>
              </a:rPr>
              <a:t>“ </a:t>
            </a:r>
            <a:r>
              <a:rPr lang="ko-KR" altLang="en-US" sz="1500" dirty="0" smtClean="0">
                <a:solidFill>
                  <a:schemeClr val="bg1"/>
                </a:solidFill>
              </a:rPr>
              <a:t>버튼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679542" y="3829342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Picture 6" descr="ê´ë ¨ ì´ë¯¸ì§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10910" r="28230" b="18679"/>
          <a:stretch/>
        </p:blipFill>
        <p:spPr bwMode="auto">
          <a:xfrm>
            <a:off x="819795" y="3942839"/>
            <a:ext cx="179038" cy="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1274269" y="3829342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배경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카테고리에서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휴양섬</a:t>
            </a:r>
            <a:r>
              <a:rPr lang="en-US" altLang="ko-KR" sz="1500" dirty="0" smtClean="0">
                <a:solidFill>
                  <a:schemeClr val="bg1"/>
                </a:solidFill>
              </a:rPr>
              <a:t>_1” </a:t>
            </a:r>
            <a:r>
              <a:rPr lang="ko-KR" altLang="en-US" sz="1500" dirty="0" smtClean="0">
                <a:solidFill>
                  <a:schemeClr val="bg1"/>
                </a:solidFill>
              </a:rPr>
              <a:t>선택하여 추가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5"/>
          <a:stretch/>
        </p:blipFill>
        <p:spPr>
          <a:xfrm>
            <a:off x="1276364" y="4408865"/>
            <a:ext cx="2578022" cy="2045435"/>
          </a:xfrm>
          <a:prstGeom prst="rect">
            <a:avLst/>
          </a:prstGeom>
        </p:spPr>
      </p:pic>
      <p:pic>
        <p:nvPicPr>
          <p:cNvPr id="66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1723258" y="4727376"/>
            <a:ext cx="1614826" cy="6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06" y="4289321"/>
            <a:ext cx="680483" cy="60423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88" y="4410419"/>
            <a:ext cx="2885602" cy="2042211"/>
          </a:xfrm>
          <a:prstGeom prst="rect">
            <a:avLst/>
          </a:prstGeom>
        </p:spPr>
      </p:pic>
      <p:pic>
        <p:nvPicPr>
          <p:cNvPr id="67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7056">
            <a:off x="3251964" y="4393335"/>
            <a:ext cx="870921" cy="8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2923" y="5136949"/>
            <a:ext cx="725469" cy="5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repeatCount="2000" ac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직사각형 7170"/>
          <p:cNvSpPr/>
          <p:nvPr/>
        </p:nvSpPr>
        <p:spPr>
          <a:xfrm>
            <a:off x="692208" y="3342112"/>
            <a:ext cx="7776864" cy="307938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7952" y="582854"/>
            <a:ext cx="4048095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5918" y="1758960"/>
            <a:ext cx="3859102" cy="53649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15" y="5414028"/>
            <a:ext cx="2505075" cy="48577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09" y="4232380"/>
            <a:ext cx="2238375" cy="5619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71" y="4232381"/>
            <a:ext cx="2771775" cy="56197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70" y="5414028"/>
            <a:ext cx="3076575" cy="485775"/>
          </a:xfrm>
          <a:prstGeom prst="rect">
            <a:avLst/>
          </a:prstGeom>
        </p:spPr>
      </p:pic>
      <p:grpSp>
        <p:nvGrpSpPr>
          <p:cNvPr id="7169" name="그룹 7168"/>
          <p:cNvGrpSpPr/>
          <p:nvPr/>
        </p:nvGrpSpPr>
        <p:grpSpPr>
          <a:xfrm>
            <a:off x="4072520" y="2738347"/>
            <a:ext cx="1010141" cy="478973"/>
            <a:chOff x="2652932" y="3231759"/>
            <a:chExt cx="1010141" cy="478973"/>
          </a:xfrm>
        </p:grpSpPr>
        <p:pic>
          <p:nvPicPr>
            <p:cNvPr id="58" name="Picture 6" descr="quest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932" y="3295161"/>
              <a:ext cx="330483" cy="3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ê´ë ¨ ì´ë¯¸ì§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243" y="3231759"/>
              <a:ext cx="670830" cy="47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2" b="32648"/>
          <a:stretch/>
        </p:blipFill>
        <p:spPr>
          <a:xfrm>
            <a:off x="2595333" y="2966990"/>
            <a:ext cx="3953332" cy="87654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214956" y="3157446"/>
            <a:ext cx="270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DX빨간우체통B" panose="02020600000000000000" pitchFamily="18" charset="-127"/>
                <a:ea typeface="DX빨간우체통B" panose="02020600000000000000" pitchFamily="18" charset="-127"/>
              </a:rPr>
              <a:t>필요한 블록들을 </a:t>
            </a:r>
            <a:r>
              <a:rPr lang="ko-KR" altLang="en-US" b="1" dirty="0">
                <a:latin typeface="DX빨간우체통B" panose="02020600000000000000" pitchFamily="18" charset="-127"/>
                <a:ea typeface="DX빨간우체통B" panose="02020600000000000000" pitchFamily="18" charset="-127"/>
              </a:rPr>
              <a:t>취</a:t>
            </a:r>
            <a:r>
              <a:rPr lang="ko-KR" altLang="en-US" b="1" dirty="0" smtClean="0">
                <a:latin typeface="DX빨간우체통B" panose="02020600000000000000" pitchFamily="18" charset="-127"/>
                <a:ea typeface="DX빨간우체통B" panose="02020600000000000000" pitchFamily="18" charset="-127"/>
              </a:rPr>
              <a:t>하라</a:t>
            </a:r>
            <a:r>
              <a:rPr lang="en-US" altLang="ko-KR" b="1" dirty="0" smtClean="0">
                <a:latin typeface="DX빨간우체통B" panose="02020600000000000000" pitchFamily="18" charset="-127"/>
                <a:ea typeface="DX빨간우체통B" panose="02020600000000000000" pitchFamily="18" charset="-127"/>
              </a:rPr>
              <a:t>!</a:t>
            </a:r>
            <a:endParaRPr lang="ko-KR" altLang="en-US" b="1" dirty="0">
              <a:latin typeface="DX빨간우체통B" panose="02020600000000000000" pitchFamily="18" charset="-127"/>
              <a:ea typeface="DX빨간우체통B" panose="02020600000000000000" pitchFamily="18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692814" y="3338647"/>
            <a:ext cx="695061" cy="307938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TextBox 73"/>
          <p:cNvSpPr txBox="1"/>
          <p:nvPr/>
        </p:nvSpPr>
        <p:spPr>
          <a:xfrm rot="16200000">
            <a:off x="-374609" y="4601337"/>
            <a:ext cx="2829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n>
                  <a:solidFill>
                    <a:srgbClr val="FF65B2"/>
                  </a:solidFill>
                </a:ln>
                <a:solidFill>
                  <a:schemeClr val="bg1"/>
                </a:solidFill>
                <a:latin typeface="Matura MT Script Capitals" panose="03020802060602070202" pitchFamily="66" charset="0"/>
              </a:rPr>
              <a:t>Block Store</a:t>
            </a:r>
            <a:endParaRPr lang="ko-KR" altLang="en-US" sz="3000" b="1" dirty="0">
              <a:ln>
                <a:solidFill>
                  <a:srgbClr val="FF65B2"/>
                </a:solidFill>
              </a:ln>
              <a:solidFill>
                <a:schemeClr val="bg1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53" y="3865950"/>
            <a:ext cx="2698189" cy="1448696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59" y="4919148"/>
            <a:ext cx="2698189" cy="1448696"/>
          </a:xfrm>
          <a:prstGeom prst="rect">
            <a:avLst/>
          </a:prstGeom>
        </p:spPr>
      </p:pic>
      <p:pic>
        <p:nvPicPr>
          <p:cNvPr id="4098" name="Picture 2" descr="drunkenì ëí ì´ë¯¸ì§ ê²ìê²°ê³¼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30" y="1919951"/>
            <a:ext cx="1117814" cy="15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5" name="그룹 7174"/>
          <p:cNvGrpSpPr/>
          <p:nvPr/>
        </p:nvGrpSpPr>
        <p:grpSpPr>
          <a:xfrm>
            <a:off x="7456168" y="1495278"/>
            <a:ext cx="1198525" cy="556218"/>
            <a:chOff x="7456168" y="2036739"/>
            <a:chExt cx="1198525" cy="556218"/>
          </a:xfrm>
        </p:grpSpPr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168" y="2036739"/>
              <a:ext cx="1198525" cy="556218"/>
            </a:xfrm>
            <a:prstGeom prst="rect">
              <a:avLst/>
            </a:prstGeom>
          </p:spPr>
        </p:pic>
        <p:pic>
          <p:nvPicPr>
            <p:cNvPr id="7174" name="그림 717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515887" y="2119081"/>
              <a:ext cx="1079086" cy="377985"/>
            </a:xfrm>
            <a:prstGeom prst="rect">
              <a:avLst/>
            </a:prstGeom>
          </p:spPr>
        </p:pic>
      </p:grpSp>
      <p:pic>
        <p:nvPicPr>
          <p:cNvPr id="4104" name="Picture 8" descr="hulkì ëí ì´ë¯¸ì§ ê²ìê²°ê³¼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77" y="2289280"/>
            <a:ext cx="1356085" cy="15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정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정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양울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1274270" y="2717130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실행 창에서 오브젝트 추가 버튼 클릭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79542" y="2719761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679542" y="327296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834158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388314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1274269" y="3272965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[</a:t>
            </a:r>
            <a:r>
              <a:rPr lang="ko-KR" altLang="en-US" sz="1500" dirty="0" smtClean="0">
                <a:solidFill>
                  <a:schemeClr val="bg1"/>
                </a:solidFill>
              </a:rPr>
              <a:t>파일 올리기</a:t>
            </a:r>
            <a:r>
              <a:rPr lang="en-US" altLang="ko-KR" sz="1500" dirty="0" smtClean="0">
                <a:solidFill>
                  <a:schemeClr val="bg1"/>
                </a:solidFill>
              </a:rPr>
              <a:t>] </a:t>
            </a:r>
            <a:r>
              <a:rPr lang="ko-KR" altLang="en-US" sz="1500" dirty="0" smtClean="0">
                <a:solidFill>
                  <a:schemeClr val="bg1"/>
                </a:solidFill>
              </a:rPr>
              <a:t>탭 클릭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“</a:t>
            </a:r>
            <a:r>
              <a:rPr lang="ko-KR" altLang="en-US" sz="1500" dirty="0" smtClean="0">
                <a:solidFill>
                  <a:schemeClr val="bg1"/>
                </a:solidFill>
              </a:rPr>
              <a:t>파일 올리기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버튼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679542" y="3829342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Picture 6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10910" r="28230" b="18679"/>
          <a:stretch/>
        </p:blipFill>
        <p:spPr bwMode="auto">
          <a:xfrm>
            <a:off x="819795" y="3942839"/>
            <a:ext cx="179038" cy="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1274269" y="3829342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PC</a:t>
            </a:r>
            <a:r>
              <a:rPr lang="ko-KR" altLang="en-US" sz="1500" dirty="0" smtClean="0">
                <a:solidFill>
                  <a:schemeClr val="bg1"/>
                </a:solidFill>
              </a:rPr>
              <a:t>에 다운로드 받아놓은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공항</a:t>
            </a:r>
            <a:r>
              <a:rPr lang="en-US" altLang="ko-KR" sz="1500" dirty="0" smtClean="0">
                <a:solidFill>
                  <a:schemeClr val="bg1"/>
                </a:solidFill>
              </a:rPr>
              <a:t>.jpg” </a:t>
            </a:r>
            <a:r>
              <a:rPr lang="ko-KR" altLang="en-US" sz="1500" dirty="0" smtClean="0">
                <a:solidFill>
                  <a:schemeClr val="bg1"/>
                </a:solidFill>
              </a:rPr>
              <a:t>파일 선택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dirty="0" smtClean="0">
                <a:solidFill>
                  <a:schemeClr val="bg1"/>
                </a:solidFill>
              </a:rPr>
              <a:t>하단의</a:t>
            </a:r>
            <a:r>
              <a:rPr lang="en-US" altLang="ko-KR" sz="1500" dirty="0" smtClean="0">
                <a:solidFill>
                  <a:schemeClr val="bg1"/>
                </a:solidFill>
              </a:rPr>
              <a:t> “</a:t>
            </a:r>
            <a:r>
              <a:rPr lang="ko-KR" altLang="en-US" sz="1500" dirty="0" smtClean="0">
                <a:solidFill>
                  <a:schemeClr val="bg1"/>
                </a:solidFill>
              </a:rPr>
              <a:t>추가하기</a:t>
            </a:r>
            <a:r>
              <a:rPr lang="en-US" altLang="ko-KR" sz="1500" dirty="0" smtClean="0">
                <a:solidFill>
                  <a:schemeClr val="bg1"/>
                </a:solidFill>
              </a:rPr>
              <a:t>“ </a:t>
            </a:r>
            <a:r>
              <a:rPr lang="ko-KR" altLang="en-US" sz="1500" dirty="0" smtClean="0">
                <a:solidFill>
                  <a:schemeClr val="bg1"/>
                </a:solidFill>
              </a:rPr>
              <a:t>버튼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0758" y="587354"/>
            <a:ext cx="4048095" cy="8169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3378" y="1731669"/>
            <a:ext cx="3859102" cy="53649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49105"/>
            <a:ext cx="3757135" cy="177156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72" y="4551236"/>
            <a:ext cx="3752616" cy="176942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3769" y="5136949"/>
            <a:ext cx="725469" cy="59587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42" y="4439308"/>
            <a:ext cx="937918" cy="556463"/>
          </a:xfrm>
          <a:prstGeom prst="rect">
            <a:avLst/>
          </a:prstGeom>
        </p:spPr>
      </p:pic>
      <p:pic>
        <p:nvPicPr>
          <p:cNvPr id="66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19887910">
            <a:off x="427554" y="5055951"/>
            <a:ext cx="1147815" cy="129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7056">
            <a:off x="1400949" y="5067722"/>
            <a:ext cx="870921" cy="8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17796"/>
          <a:stretch/>
        </p:blipFill>
        <p:spPr>
          <a:xfrm>
            <a:off x="6668941" y="6029997"/>
            <a:ext cx="1977810" cy="308553"/>
          </a:xfrm>
          <a:prstGeom prst="rect">
            <a:avLst/>
          </a:prstGeom>
        </p:spPr>
      </p:pic>
      <p:pic>
        <p:nvPicPr>
          <p:cNvPr id="50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7634148" y="5891115"/>
            <a:ext cx="1108072" cy="5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정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repeatCount="2000" ac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0" y="4594308"/>
            <a:ext cx="3678521" cy="168950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7170" name="그림 71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1274270" y="2717130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오브젝트 편집 창에서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Y </a:t>
            </a:r>
            <a:r>
              <a:rPr lang="ko-KR" altLang="en-US" sz="1500" dirty="0" smtClean="0">
                <a:solidFill>
                  <a:schemeClr val="bg1"/>
                </a:solidFill>
              </a:rPr>
              <a:t>좌표 값을 </a:t>
            </a:r>
            <a:r>
              <a:rPr lang="en-US" altLang="ko-KR" sz="1500" dirty="0" smtClean="0">
                <a:solidFill>
                  <a:schemeClr val="bg1"/>
                </a:solidFill>
              </a:rPr>
              <a:t>“10”, </a:t>
            </a:r>
            <a:r>
              <a:rPr lang="ko-KR" altLang="en-US" sz="1500" dirty="0" smtClean="0">
                <a:solidFill>
                  <a:schemeClr val="bg1"/>
                </a:solidFill>
              </a:rPr>
              <a:t>크기 값을 </a:t>
            </a:r>
            <a:r>
              <a:rPr lang="en-US" altLang="ko-KR" sz="1500" dirty="0" smtClean="0">
                <a:solidFill>
                  <a:schemeClr val="bg1"/>
                </a:solidFill>
              </a:rPr>
              <a:t>“400”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설정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79542" y="2719761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679542" y="3272965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834158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388314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1274269" y="3272965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오브젝트 리스트에 표시된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공항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좌측 자물쇠 버튼 클릭하여 고정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758" y="587354"/>
            <a:ext cx="4048095" cy="8169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3378" y="1731669"/>
            <a:ext cx="3859102" cy="53649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4738" y="5199317"/>
            <a:ext cx="725469" cy="595873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1366476" y="5194404"/>
            <a:ext cx="1280930" cy="276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781804" y="4830781"/>
            <a:ext cx="216000" cy="21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183" name="그룹 7182"/>
          <p:cNvGrpSpPr/>
          <p:nvPr/>
        </p:nvGrpSpPr>
        <p:grpSpPr>
          <a:xfrm>
            <a:off x="819504" y="3836337"/>
            <a:ext cx="1827902" cy="797970"/>
            <a:chOff x="819504" y="3836337"/>
            <a:chExt cx="1827902" cy="797970"/>
          </a:xfrm>
        </p:grpSpPr>
        <p:sp>
          <p:nvSpPr>
            <p:cNvPr id="7168" name="모서리가 둥근 사각형 설명선 7167"/>
            <p:cNvSpPr/>
            <p:nvPr/>
          </p:nvSpPr>
          <p:spPr>
            <a:xfrm>
              <a:off x="819504" y="3836337"/>
              <a:ext cx="1827902" cy="720080"/>
            </a:xfrm>
            <a:prstGeom prst="wedgeRoundRectCallout">
              <a:avLst>
                <a:gd name="adj1" fmla="val -42139"/>
                <a:gd name="adj2" fmla="val 89106"/>
                <a:gd name="adj3" fmla="val 16667"/>
              </a:avLst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69" name="그림 7168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42" t="15667" r="50516" b="74916"/>
            <a:stretch/>
          </p:blipFill>
          <p:spPr>
            <a:xfrm>
              <a:off x="957231" y="3961279"/>
              <a:ext cx="382198" cy="370434"/>
            </a:xfrm>
            <a:prstGeom prst="rect">
              <a:avLst/>
            </a:prstGeom>
          </p:spPr>
        </p:pic>
        <p:pic>
          <p:nvPicPr>
            <p:cNvPr id="7171" name="그림 717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2" t="16074" r="50736" b="74509"/>
            <a:stretch/>
          </p:blipFill>
          <p:spPr>
            <a:xfrm>
              <a:off x="2127013" y="3960634"/>
              <a:ext cx="382198" cy="370434"/>
            </a:xfrm>
            <a:prstGeom prst="rect">
              <a:avLst/>
            </a:prstGeom>
          </p:spPr>
        </p:pic>
        <p:cxnSp>
          <p:nvCxnSpPr>
            <p:cNvPr id="7173" name="직선 화살표 연결선 7172"/>
            <p:cNvCxnSpPr/>
            <p:nvPr/>
          </p:nvCxnSpPr>
          <p:spPr>
            <a:xfrm>
              <a:off x="1366476" y="4145851"/>
              <a:ext cx="751709" cy="77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81" name="그림 718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3190" y="4307947"/>
              <a:ext cx="652329" cy="323116"/>
            </a:xfrm>
            <a:prstGeom prst="rect">
              <a:avLst/>
            </a:prstGeom>
          </p:spPr>
        </p:pic>
        <p:pic>
          <p:nvPicPr>
            <p:cNvPr id="7182" name="그림 718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97280" y="4305094"/>
              <a:ext cx="646232" cy="329213"/>
            </a:xfrm>
            <a:prstGeom prst="rect">
              <a:avLst/>
            </a:prstGeom>
          </p:spPr>
        </p:pic>
      </p:grpSp>
      <p:pic>
        <p:nvPicPr>
          <p:cNvPr id="7184" name="그림 71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04" y="3920463"/>
            <a:ext cx="3339371" cy="2363354"/>
          </a:xfrm>
          <a:prstGeom prst="rect">
            <a:avLst/>
          </a:prstGeom>
        </p:spPr>
      </p:pic>
      <p:grpSp>
        <p:nvGrpSpPr>
          <p:cNvPr id="7188" name="그룹 7187"/>
          <p:cNvGrpSpPr/>
          <p:nvPr/>
        </p:nvGrpSpPr>
        <p:grpSpPr>
          <a:xfrm>
            <a:off x="3447532" y="3716879"/>
            <a:ext cx="2402032" cy="1379499"/>
            <a:chOff x="3447532" y="3716879"/>
            <a:chExt cx="2402032" cy="1379499"/>
          </a:xfrm>
        </p:grpSpPr>
        <p:pic>
          <p:nvPicPr>
            <p:cNvPr id="7187" name="그림 7186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38" t="48950"/>
            <a:stretch/>
          </p:blipFill>
          <p:spPr>
            <a:xfrm rot="21419742">
              <a:off x="3720381" y="3716879"/>
              <a:ext cx="1800951" cy="1379499"/>
            </a:xfrm>
            <a:prstGeom prst="rect">
              <a:avLst/>
            </a:prstGeom>
          </p:spPr>
        </p:pic>
        <p:pic>
          <p:nvPicPr>
            <p:cNvPr id="7186" name="그림 718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750525">
              <a:off x="3447532" y="3916776"/>
              <a:ext cx="2402032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9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21051</TotalTime>
  <Words>281</Words>
  <Application>Microsoft Office PowerPoint</Application>
  <PresentationFormat>화면 슬라이드 쇼(4:3)</PresentationFormat>
  <Paragraphs>46</Paragraphs>
  <Slides>18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31" baseType="lpstr">
      <vt:lpstr>Arial</vt:lpstr>
      <vt:lpstr>HY견고딕</vt:lpstr>
      <vt:lpstr>맑은 고딕</vt:lpstr>
      <vt:lpstr>Calibri</vt:lpstr>
      <vt:lpstr>Matura MT Script Capitals</vt:lpstr>
      <vt:lpstr>Wingdings</vt:lpstr>
      <vt:lpstr>DX빨간우체통B</vt:lpstr>
      <vt:lpstr>HY헤드라인M</vt:lpstr>
      <vt:lpstr>Tahoma</vt:lpstr>
      <vt:lpstr>조선일보명조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602</cp:revision>
  <dcterms:created xsi:type="dcterms:W3CDTF">2012-09-18T14:42:59Z</dcterms:created>
  <dcterms:modified xsi:type="dcterms:W3CDTF">2019-11-03T16:42:53Z</dcterms:modified>
</cp:coreProperties>
</file>