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3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32"/>
  </p:notesMasterIdLst>
  <p:handoutMasterIdLst>
    <p:handoutMasterId r:id="rId33"/>
  </p:handoutMasterIdLst>
  <p:sldIdLst>
    <p:sldId id="745" r:id="rId4"/>
    <p:sldId id="790" r:id="rId5"/>
    <p:sldId id="746" r:id="rId6"/>
    <p:sldId id="806" r:id="rId7"/>
    <p:sldId id="807" r:id="rId8"/>
    <p:sldId id="812" r:id="rId9"/>
    <p:sldId id="813" r:id="rId10"/>
    <p:sldId id="814" r:id="rId11"/>
    <p:sldId id="808" r:id="rId12"/>
    <p:sldId id="815" r:id="rId13"/>
    <p:sldId id="817" r:id="rId14"/>
    <p:sldId id="818" r:id="rId15"/>
    <p:sldId id="816" r:id="rId16"/>
    <p:sldId id="819" r:id="rId17"/>
    <p:sldId id="822" r:id="rId18"/>
    <p:sldId id="823" r:id="rId19"/>
    <p:sldId id="820" r:id="rId20"/>
    <p:sldId id="827" r:id="rId21"/>
    <p:sldId id="828" r:id="rId22"/>
    <p:sldId id="829" r:id="rId23"/>
    <p:sldId id="821" r:id="rId24"/>
    <p:sldId id="831" r:id="rId25"/>
    <p:sldId id="834" r:id="rId26"/>
    <p:sldId id="835" r:id="rId27"/>
    <p:sldId id="832" r:id="rId28"/>
    <p:sldId id="836" r:id="rId29"/>
    <p:sldId id="833" r:id="rId30"/>
    <p:sldId id="789" r:id="rId31"/>
  </p:sldIdLst>
  <p:sldSz cx="9144000" cy="6858000" type="screen4x3"/>
  <p:notesSz cx="6858000" cy="9144000"/>
  <p:embeddedFontLst>
    <p:embeddedFont>
      <p:font typeface="HY견고딕" panose="02030600000101010101" pitchFamily="18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DX빨간우체통B" panose="02020600000000000000" pitchFamily="18" charset="-127"/>
      <p:regular r:id="rId41"/>
    </p:embeddedFont>
    <p:embeddedFont>
      <p:font typeface="HY헤드라인M" panose="02030600000101010101" pitchFamily="18" charset="-127"/>
      <p:regular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FF"/>
    <a:srgbClr val="FF65B2"/>
    <a:srgbClr val="E7FFFF"/>
    <a:srgbClr val="FFFF9B"/>
    <a:srgbClr val="FFFFCC"/>
    <a:srgbClr val="D8FB29"/>
    <a:srgbClr val="FF3399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3" autoAdjust="0"/>
  </p:normalViewPr>
  <p:slideViewPr>
    <p:cSldViewPr>
      <p:cViewPr varScale="1">
        <p:scale>
          <a:sx n="110" d="100"/>
          <a:sy n="110" d="100"/>
        </p:scale>
        <p:origin x="1008" y="12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0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07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7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22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6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2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3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6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2019-11-03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1.png"/><Relationship Id="rId10" Type="http://schemas.openxmlformats.org/officeDocument/2006/relationships/image" Target="../media/image70.png"/><Relationship Id="rId4" Type="http://schemas.openxmlformats.org/officeDocument/2006/relationships/image" Target="../media/image18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1.png"/><Relationship Id="rId4" Type="http://schemas.openxmlformats.org/officeDocument/2006/relationships/image" Target="../media/image18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0.png"/><Relationship Id="rId3" Type="http://schemas.openxmlformats.org/officeDocument/2006/relationships/image" Target="../media/image18.png"/><Relationship Id="rId7" Type="http://schemas.openxmlformats.org/officeDocument/2006/relationships/image" Target="../media/image67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11" Type="http://schemas.openxmlformats.org/officeDocument/2006/relationships/image" Target="../media/image79.png"/><Relationship Id="rId5" Type="http://schemas.openxmlformats.org/officeDocument/2006/relationships/image" Target="../media/image61.png"/><Relationship Id="rId10" Type="http://schemas.openxmlformats.org/officeDocument/2006/relationships/image" Target="../media/image78.png"/><Relationship Id="rId4" Type="http://schemas.openxmlformats.org/officeDocument/2006/relationships/image" Target="../media/image57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36.png"/><Relationship Id="rId4" Type="http://schemas.openxmlformats.org/officeDocument/2006/relationships/image" Target="../media/image61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90.jpeg"/><Relationship Id="rId5" Type="http://schemas.openxmlformats.org/officeDocument/2006/relationships/image" Target="../media/image46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61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8.png"/><Relationship Id="rId3" Type="http://schemas.openxmlformats.org/officeDocument/2006/relationships/image" Target="../media/image95.png"/><Relationship Id="rId7" Type="http://schemas.openxmlformats.org/officeDocument/2006/relationships/image" Target="../media/image46.png"/><Relationship Id="rId12" Type="http://schemas.openxmlformats.org/officeDocument/2006/relationships/image" Target="../media/image97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image" Target="../media/image93.png"/><Relationship Id="rId5" Type="http://schemas.openxmlformats.org/officeDocument/2006/relationships/image" Target="../media/image18.png"/><Relationship Id="rId15" Type="http://schemas.openxmlformats.org/officeDocument/2006/relationships/image" Target="../media/image100.png"/><Relationship Id="rId10" Type="http://schemas.openxmlformats.org/officeDocument/2006/relationships/image" Target="../media/image90.jpeg"/><Relationship Id="rId4" Type="http://schemas.openxmlformats.org/officeDocument/2006/relationships/image" Target="../media/image96.png"/><Relationship Id="rId9" Type="http://schemas.openxmlformats.org/officeDocument/2006/relationships/image" Target="../media/image49.png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05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60.png"/><Relationship Id="rId5" Type="http://schemas.openxmlformats.org/officeDocument/2006/relationships/image" Target="../media/image101.png"/><Relationship Id="rId15" Type="http://schemas.openxmlformats.org/officeDocument/2006/relationships/image" Target="../media/image30.gif"/><Relationship Id="rId10" Type="http://schemas.openxmlformats.org/officeDocument/2006/relationships/image" Target="../media/image103.png"/><Relationship Id="rId4" Type="http://schemas.openxmlformats.org/officeDocument/2006/relationships/image" Target="../media/image18.png"/><Relationship Id="rId9" Type="http://schemas.openxmlformats.org/officeDocument/2006/relationships/image" Target="../media/image102.png"/><Relationship Id="rId1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09.png"/><Relationship Id="rId5" Type="http://schemas.openxmlformats.org/officeDocument/2006/relationships/image" Target="../media/image101.png"/><Relationship Id="rId10" Type="http://schemas.openxmlformats.org/officeDocument/2006/relationships/image" Target="../media/image108.png"/><Relationship Id="rId4" Type="http://schemas.openxmlformats.org/officeDocument/2006/relationships/image" Target="../media/image18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3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60.png"/><Relationship Id="rId5" Type="http://schemas.openxmlformats.org/officeDocument/2006/relationships/image" Target="../media/image46.png"/><Relationship Id="rId10" Type="http://schemas.openxmlformats.org/officeDocument/2006/relationships/image" Target="../media/image111.png"/><Relationship Id="rId4" Type="http://schemas.openxmlformats.org/officeDocument/2006/relationships/image" Target="../media/image101.png"/><Relationship Id="rId9" Type="http://schemas.openxmlformats.org/officeDocument/2006/relationships/image" Target="../media/image109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15.png"/><Relationship Id="rId5" Type="http://schemas.openxmlformats.org/officeDocument/2006/relationships/image" Target="../media/image101.png"/><Relationship Id="rId10" Type="http://schemas.openxmlformats.org/officeDocument/2006/relationships/image" Target="../media/image114.png"/><Relationship Id="rId4" Type="http://schemas.openxmlformats.org/officeDocument/2006/relationships/image" Target="../media/image18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jpe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121.png"/><Relationship Id="rId5" Type="http://schemas.openxmlformats.org/officeDocument/2006/relationships/image" Target="../media/image46.png"/><Relationship Id="rId10" Type="http://schemas.openxmlformats.org/officeDocument/2006/relationships/image" Target="../media/image120.png"/><Relationship Id="rId4" Type="http://schemas.openxmlformats.org/officeDocument/2006/relationships/image" Target="../media/image117.png"/><Relationship Id="rId9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25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4.png"/><Relationship Id="rId4" Type="http://schemas.openxmlformats.org/officeDocument/2006/relationships/image" Target="../media/image18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29.png"/><Relationship Id="rId5" Type="http://schemas.openxmlformats.org/officeDocument/2006/relationships/image" Target="../media/image117.png"/><Relationship Id="rId10" Type="http://schemas.openxmlformats.org/officeDocument/2006/relationships/image" Target="../media/image128.png"/><Relationship Id="rId4" Type="http://schemas.openxmlformats.org/officeDocument/2006/relationships/image" Target="../media/image18.png"/><Relationship Id="rId9" Type="http://schemas.openxmlformats.org/officeDocument/2006/relationships/image" Target="../media/image118.png"/><Relationship Id="rId14" Type="http://schemas.openxmlformats.org/officeDocument/2006/relationships/image" Target="../media/image1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32.png"/><Relationship Id="rId5" Type="http://schemas.openxmlformats.org/officeDocument/2006/relationships/image" Target="../media/image117.png"/><Relationship Id="rId10" Type="http://schemas.openxmlformats.org/officeDocument/2006/relationships/image" Target="../media/image131.png"/><Relationship Id="rId4" Type="http://schemas.openxmlformats.org/officeDocument/2006/relationships/image" Target="../media/image18.png"/><Relationship Id="rId9" Type="http://schemas.openxmlformats.org/officeDocument/2006/relationships/image" Target="../media/image118.png"/><Relationship Id="rId14" Type="http://schemas.openxmlformats.org/officeDocument/2006/relationships/image" Target="../media/image1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123.jpeg"/><Relationship Id="rId5" Type="http://schemas.openxmlformats.org/officeDocument/2006/relationships/image" Target="../media/image46.png"/><Relationship Id="rId10" Type="http://schemas.openxmlformats.org/officeDocument/2006/relationships/image" Target="../media/image135.png"/><Relationship Id="rId4" Type="http://schemas.openxmlformats.org/officeDocument/2006/relationships/image" Target="../media/image117.png"/><Relationship Id="rId9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39.png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137.png"/><Relationship Id="rId5" Type="http://schemas.openxmlformats.org/officeDocument/2006/relationships/image" Target="../media/image117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8.png"/><Relationship Id="rId9" Type="http://schemas.openxmlformats.org/officeDocument/2006/relationships/image" Target="../media/image118.png"/><Relationship Id="rId1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3" Type="http://schemas.openxmlformats.org/officeDocument/2006/relationships/image" Target="../media/image18.png"/><Relationship Id="rId7" Type="http://schemas.openxmlformats.org/officeDocument/2006/relationships/image" Target="../media/image143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2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145.png"/><Relationship Id="rId4" Type="http://schemas.openxmlformats.org/officeDocument/2006/relationships/image" Target="../media/image117.png"/><Relationship Id="rId9" Type="http://schemas.openxmlformats.org/officeDocument/2006/relationships/image" Target="../media/image44.png"/><Relationship Id="rId1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0.gi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1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46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18.png"/><Relationship Id="rId10" Type="http://schemas.openxmlformats.org/officeDocument/2006/relationships/image" Target="../media/image49.png"/><Relationship Id="rId4" Type="http://schemas.openxmlformats.org/officeDocument/2006/relationships/audio" Target="../media/audio4.wav"/><Relationship Id="rId9" Type="http://schemas.openxmlformats.org/officeDocument/2006/relationships/image" Target="../media/image48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51.png"/><Relationship Id="rId10" Type="http://schemas.openxmlformats.org/officeDocument/2006/relationships/image" Target="../media/image49.png"/><Relationship Id="rId4" Type="http://schemas.openxmlformats.org/officeDocument/2006/relationships/audio" Target="../media/audio4.wav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0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png"/><Relationship Id="rId7" Type="http://schemas.openxmlformats.org/officeDocument/2006/relationships/image" Target="../media/image4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9" t="9991" r="5978" b="78299"/>
          <a:stretch/>
        </p:blipFill>
        <p:spPr>
          <a:xfrm>
            <a:off x="6812957" y="4661845"/>
            <a:ext cx="245389" cy="23564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" y="1614924"/>
            <a:ext cx="7712484" cy="354226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1259632" y="2907526"/>
            <a:ext cx="2397968" cy="50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3739918" y="2907526"/>
            <a:ext cx="1344847" cy="50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타원 7169"/>
          <p:cNvSpPr/>
          <p:nvPr/>
        </p:nvSpPr>
        <p:spPr>
          <a:xfrm>
            <a:off x="2221863" y="4382803"/>
            <a:ext cx="624203" cy="62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2936236" y="4382803"/>
            <a:ext cx="624203" cy="62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3650609" y="4382803"/>
            <a:ext cx="624203" cy="62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172" name="직선 화살표 연결선 7171"/>
          <p:cNvCxnSpPr>
            <a:stCxn id="47" idx="3"/>
          </p:cNvCxnSpPr>
          <p:nvPr/>
        </p:nvCxnSpPr>
        <p:spPr>
          <a:xfrm>
            <a:off x="5084765" y="3159269"/>
            <a:ext cx="5934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꺾인 연결선 7175"/>
          <p:cNvCxnSpPr>
            <a:stCxn id="24" idx="0"/>
          </p:cNvCxnSpPr>
          <p:nvPr/>
        </p:nvCxnSpPr>
        <p:spPr>
          <a:xfrm rot="5400000" flipH="1" flipV="1">
            <a:off x="3898859" y="1121019"/>
            <a:ext cx="346264" cy="322675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그림 7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956" y="2902222"/>
            <a:ext cx="1493649" cy="530398"/>
          </a:xfrm>
          <a:prstGeom prst="rect">
            <a:avLst/>
          </a:prstGeom>
        </p:spPr>
      </p:pic>
      <p:pic>
        <p:nvPicPr>
          <p:cNvPr id="7178" name="그림 71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247" y="2300811"/>
            <a:ext cx="2365453" cy="524301"/>
          </a:xfrm>
          <a:prstGeom prst="rect">
            <a:avLst/>
          </a:prstGeom>
        </p:spPr>
      </p:pic>
      <p:cxnSp>
        <p:nvCxnSpPr>
          <p:cNvPr id="66" name="직선 화살표 연결선 65"/>
          <p:cNvCxnSpPr>
            <a:stCxn id="7170" idx="4"/>
            <a:endCxn id="7182" idx="0"/>
          </p:cNvCxnSpPr>
          <p:nvPr/>
        </p:nvCxnSpPr>
        <p:spPr>
          <a:xfrm flipH="1">
            <a:off x="2533964" y="5007006"/>
            <a:ext cx="1" cy="3282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그림 7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0035" y="5335273"/>
            <a:ext cx="1127858" cy="402371"/>
          </a:xfrm>
          <a:prstGeom prst="rect">
            <a:avLst/>
          </a:prstGeom>
        </p:spPr>
      </p:pic>
      <p:pic>
        <p:nvPicPr>
          <p:cNvPr id="7183" name="그림 71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7456" y="5737644"/>
            <a:ext cx="1121761" cy="402371"/>
          </a:xfrm>
          <a:prstGeom prst="rect">
            <a:avLst/>
          </a:prstGeom>
        </p:spPr>
      </p:pic>
      <p:pic>
        <p:nvPicPr>
          <p:cNvPr id="7184" name="그림 71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9899" y="6128983"/>
            <a:ext cx="1365622" cy="402371"/>
          </a:xfrm>
          <a:prstGeom prst="rect">
            <a:avLst/>
          </a:prstGeom>
        </p:spPr>
      </p:pic>
      <p:cxnSp>
        <p:nvCxnSpPr>
          <p:cNvPr id="78" name="직선 화살표 연결선 77"/>
          <p:cNvCxnSpPr>
            <a:stCxn id="48" idx="4"/>
            <a:endCxn id="7183" idx="0"/>
          </p:cNvCxnSpPr>
          <p:nvPr/>
        </p:nvCxnSpPr>
        <p:spPr>
          <a:xfrm flipH="1">
            <a:off x="3248337" y="5007006"/>
            <a:ext cx="1" cy="7306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stCxn id="49" idx="4"/>
            <a:endCxn id="7184" idx="0"/>
          </p:cNvCxnSpPr>
          <p:nvPr/>
        </p:nvCxnSpPr>
        <p:spPr>
          <a:xfrm flipH="1">
            <a:off x="3962710" y="5007006"/>
            <a:ext cx="1" cy="11219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" y="1614924"/>
            <a:ext cx="7712484" cy="354226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sp>
        <p:nvSpPr>
          <p:cNvPr id="7170" name="타원 7169"/>
          <p:cNvSpPr/>
          <p:nvPr/>
        </p:nvSpPr>
        <p:spPr>
          <a:xfrm>
            <a:off x="2221863" y="4382803"/>
            <a:ext cx="624203" cy="62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6" name="직선 화살표 연결선 65"/>
          <p:cNvCxnSpPr>
            <a:stCxn id="7170" idx="4"/>
            <a:endCxn id="7182" idx="0"/>
          </p:cNvCxnSpPr>
          <p:nvPr/>
        </p:nvCxnSpPr>
        <p:spPr>
          <a:xfrm flipH="1">
            <a:off x="2533964" y="5007006"/>
            <a:ext cx="1" cy="3282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그림 7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035" y="5335273"/>
            <a:ext cx="1127858" cy="402371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1259632" y="3587039"/>
            <a:ext cx="1586434" cy="50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949713" y="3587039"/>
            <a:ext cx="2022879" cy="50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805" y="3049206"/>
            <a:ext cx="1536325" cy="49381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805" y="3591872"/>
            <a:ext cx="1896020" cy="493819"/>
          </a:xfrm>
          <a:prstGeom prst="rect">
            <a:avLst/>
          </a:prstGeom>
        </p:spPr>
      </p:pic>
      <p:cxnSp>
        <p:nvCxnSpPr>
          <p:cNvPr id="50" name="직선 화살표 연결선 49"/>
          <p:cNvCxnSpPr>
            <a:stCxn id="41" idx="3"/>
            <a:endCxn id="26" idx="1"/>
          </p:cNvCxnSpPr>
          <p:nvPr/>
        </p:nvCxnSpPr>
        <p:spPr>
          <a:xfrm>
            <a:off x="4972592" y="3838782"/>
            <a:ext cx="6522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40" idx="0"/>
            <a:endCxn id="4" idx="1"/>
          </p:cNvCxnSpPr>
          <p:nvPr/>
        </p:nvCxnSpPr>
        <p:spPr>
          <a:xfrm rot="5400000" flipH="1" flipV="1">
            <a:off x="3693366" y="1655600"/>
            <a:ext cx="290923" cy="3571956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85" name="그룹 7184"/>
          <p:cNvGrpSpPr/>
          <p:nvPr/>
        </p:nvGrpSpPr>
        <p:grpSpPr>
          <a:xfrm>
            <a:off x="5353236" y="4369930"/>
            <a:ext cx="3060657" cy="2016539"/>
            <a:chOff x="5353236" y="4369930"/>
            <a:chExt cx="3060657" cy="2016539"/>
          </a:xfrm>
        </p:grpSpPr>
        <p:sp>
          <p:nvSpPr>
            <p:cNvPr id="7181" name="직사각형 7180"/>
            <p:cNvSpPr/>
            <p:nvPr/>
          </p:nvSpPr>
          <p:spPr>
            <a:xfrm>
              <a:off x="5353236" y="4369930"/>
              <a:ext cx="3042630" cy="1619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59" t="9991" r="5978" b="78299"/>
            <a:stretch/>
          </p:blipFill>
          <p:spPr>
            <a:xfrm>
              <a:off x="6812957" y="4661845"/>
              <a:ext cx="245389" cy="235640"/>
            </a:xfrm>
            <a:prstGeom prst="rect">
              <a:avLst/>
            </a:prstGeom>
          </p:spPr>
        </p:pic>
        <p:pic>
          <p:nvPicPr>
            <p:cNvPr id="7174" name="그림 717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611" y="4382803"/>
              <a:ext cx="1476375" cy="1590675"/>
            </a:xfrm>
            <a:prstGeom prst="rect">
              <a:avLst/>
            </a:prstGeom>
          </p:spPr>
        </p:pic>
        <p:pic>
          <p:nvPicPr>
            <p:cNvPr id="7175" name="그림 717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535" y="4382803"/>
              <a:ext cx="1476375" cy="1590675"/>
            </a:xfrm>
            <a:prstGeom prst="rect">
              <a:avLst/>
            </a:prstGeom>
          </p:spPr>
        </p:pic>
        <p:pic>
          <p:nvPicPr>
            <p:cNvPr id="7179" name="그림 717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53917" y="6002388"/>
              <a:ext cx="1505843" cy="384081"/>
            </a:xfrm>
            <a:prstGeom prst="rect">
              <a:avLst/>
            </a:prstGeom>
          </p:spPr>
        </p:pic>
        <p:pic>
          <p:nvPicPr>
            <p:cNvPr id="7180" name="그림 717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14147" y="6001164"/>
              <a:ext cx="1499746" cy="384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616400"/>
            <a:ext cx="7711200" cy="354167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1259632" y="3587039"/>
            <a:ext cx="2033984" cy="50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936236" y="4382803"/>
            <a:ext cx="624203" cy="62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456" y="5737644"/>
            <a:ext cx="1121761" cy="402371"/>
          </a:xfrm>
          <a:prstGeom prst="rect">
            <a:avLst/>
          </a:prstGeom>
        </p:spPr>
      </p:pic>
      <p:cxnSp>
        <p:nvCxnSpPr>
          <p:cNvPr id="36" name="직선 화살표 연결선 35"/>
          <p:cNvCxnSpPr>
            <a:stCxn id="34" idx="4"/>
            <a:endCxn id="35" idx="0"/>
          </p:cNvCxnSpPr>
          <p:nvPr/>
        </p:nvCxnSpPr>
        <p:spPr>
          <a:xfrm flipH="1">
            <a:off x="3248337" y="5007006"/>
            <a:ext cx="1" cy="7306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40" idx="3"/>
          </p:cNvCxnSpPr>
          <p:nvPr/>
        </p:nvCxnSpPr>
        <p:spPr>
          <a:xfrm flipV="1">
            <a:off x="3293616" y="3833949"/>
            <a:ext cx="962629" cy="4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170" y="3587039"/>
            <a:ext cx="1896020" cy="49381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1" y="2538777"/>
            <a:ext cx="1760431" cy="108028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830" y="2606073"/>
            <a:ext cx="16765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86" y="1730060"/>
            <a:ext cx="3487214" cy="54259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" y="1616400"/>
            <a:ext cx="7711200" cy="3541678"/>
          </a:xfrm>
          <a:prstGeom prst="rect">
            <a:avLst/>
          </a:prstGeom>
        </p:spPr>
      </p:pic>
      <p:sp>
        <p:nvSpPr>
          <p:cNvPr id="40" name="타원 39"/>
          <p:cNvSpPr/>
          <p:nvPr/>
        </p:nvSpPr>
        <p:spPr>
          <a:xfrm>
            <a:off x="3650609" y="4382803"/>
            <a:ext cx="624203" cy="62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899" y="6128983"/>
            <a:ext cx="1365622" cy="402371"/>
          </a:xfrm>
          <a:prstGeom prst="rect">
            <a:avLst/>
          </a:prstGeom>
        </p:spPr>
      </p:pic>
      <p:cxnSp>
        <p:nvCxnSpPr>
          <p:cNvPr id="42" name="직선 화살표 연결선 41"/>
          <p:cNvCxnSpPr>
            <a:stCxn id="40" idx="4"/>
            <a:endCxn id="41" idx="0"/>
          </p:cNvCxnSpPr>
          <p:nvPr/>
        </p:nvCxnSpPr>
        <p:spPr>
          <a:xfrm flipH="1">
            <a:off x="3962710" y="5007006"/>
            <a:ext cx="1" cy="11219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1259632" y="3587039"/>
            <a:ext cx="2033984" cy="503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43" idx="3"/>
            <a:endCxn id="46" idx="1"/>
          </p:cNvCxnSpPr>
          <p:nvPr/>
        </p:nvCxnSpPr>
        <p:spPr>
          <a:xfrm flipV="1">
            <a:off x="3293616" y="3833949"/>
            <a:ext cx="972554" cy="4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170" y="3587039"/>
            <a:ext cx="1896020" cy="493819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6812957" y="4380158"/>
            <a:ext cx="1602648" cy="1998521"/>
            <a:chOff x="6812957" y="4380158"/>
            <a:chExt cx="1602648" cy="1998521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59" t="9991" r="5978" b="78299"/>
            <a:stretch/>
          </p:blipFill>
          <p:spPr>
            <a:xfrm>
              <a:off x="6812957" y="4661845"/>
              <a:ext cx="245389" cy="235640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417" y="4380158"/>
              <a:ext cx="1476375" cy="15906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7087" y="6000694"/>
              <a:ext cx="1548518" cy="377985"/>
            </a:xfrm>
            <a:prstGeom prst="rect">
              <a:avLst/>
            </a:prstGeom>
          </p:spPr>
        </p:pic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48" y="2812065"/>
            <a:ext cx="1394412" cy="809232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985" y="2894597"/>
            <a:ext cx="1286367" cy="591363"/>
          </a:xfrm>
          <a:prstGeom prst="rect">
            <a:avLst/>
          </a:prstGeom>
        </p:spPr>
      </p:pic>
      <p:cxnSp>
        <p:nvCxnSpPr>
          <p:cNvPr id="38" name="직선 화살표 연결선 37"/>
          <p:cNvCxnSpPr/>
          <p:nvPr/>
        </p:nvCxnSpPr>
        <p:spPr>
          <a:xfrm flipH="1" flipV="1">
            <a:off x="6876256" y="5317072"/>
            <a:ext cx="558000" cy="458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575966" y="2275907"/>
            <a:ext cx="4014446" cy="401444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sp>
        <p:nvSpPr>
          <p:cNvPr id="29" name="타원 28"/>
          <p:cNvSpPr/>
          <p:nvPr/>
        </p:nvSpPr>
        <p:spPr>
          <a:xfrm>
            <a:off x="4385831" y="4090556"/>
            <a:ext cx="388849" cy="388849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>
            <a:stCxn id="29" idx="0"/>
            <a:endCxn id="28" idx="0"/>
          </p:cNvCxnSpPr>
          <p:nvPr/>
        </p:nvCxnSpPr>
        <p:spPr>
          <a:xfrm flipV="1">
            <a:off x="4580256" y="2275907"/>
            <a:ext cx="2933" cy="181464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29" idx="6"/>
            <a:endCxn id="28" idx="3"/>
          </p:cNvCxnSpPr>
          <p:nvPr/>
        </p:nvCxnSpPr>
        <p:spPr>
          <a:xfrm flipV="1">
            <a:off x="4774680" y="4283130"/>
            <a:ext cx="1815732" cy="185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29" idx="4"/>
            <a:endCxn id="28" idx="2"/>
          </p:cNvCxnSpPr>
          <p:nvPr/>
        </p:nvCxnSpPr>
        <p:spPr>
          <a:xfrm>
            <a:off x="4580256" y="4479405"/>
            <a:ext cx="2933" cy="181094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29" idx="2"/>
            <a:endCxn id="28" idx="1"/>
          </p:cNvCxnSpPr>
          <p:nvPr/>
        </p:nvCxnSpPr>
        <p:spPr>
          <a:xfrm flipH="1" flipV="1">
            <a:off x="2575966" y="4283130"/>
            <a:ext cx="1809865" cy="185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사각형 설명선 50"/>
          <p:cNvSpPr/>
          <p:nvPr/>
        </p:nvSpPr>
        <p:spPr>
          <a:xfrm>
            <a:off x="4733434" y="3501008"/>
            <a:ext cx="864096" cy="432048"/>
          </a:xfrm>
          <a:prstGeom prst="wedgeRoundRectCallout">
            <a:avLst>
              <a:gd name="adj1" fmla="val -49052"/>
              <a:gd name="adj2" fmla="val 9475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42" y="3488257"/>
            <a:ext cx="914479" cy="5060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8" b="30098"/>
          <a:stretch/>
        </p:blipFill>
        <p:spPr>
          <a:xfrm>
            <a:off x="5027408" y="4150433"/>
            <a:ext cx="1190625" cy="26539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8" b="29086"/>
          <a:stretch/>
        </p:blipFill>
        <p:spPr>
          <a:xfrm>
            <a:off x="3984942" y="5659771"/>
            <a:ext cx="1190625" cy="25960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 b="26015"/>
          <a:stretch/>
        </p:blipFill>
        <p:spPr>
          <a:xfrm>
            <a:off x="2942478" y="4149560"/>
            <a:ext cx="1190625" cy="27504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4" b="29234"/>
          <a:stretch/>
        </p:blipFill>
        <p:spPr>
          <a:xfrm>
            <a:off x="3984942" y="2635374"/>
            <a:ext cx="1190625" cy="27692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68" y="727118"/>
            <a:ext cx="3688481" cy="2269834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2811" y="1558223"/>
            <a:ext cx="283488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38" name="직사각형 37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9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367" y="1727661"/>
            <a:ext cx="4962574" cy="54259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654129"/>
            <a:ext cx="3803197" cy="174677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8" y="4651424"/>
            <a:ext cx="3801766" cy="174611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6748" y="4387336"/>
            <a:ext cx="276834" cy="227381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1522399" y="5650279"/>
            <a:ext cx="457314" cy="218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3047" y="5582137"/>
            <a:ext cx="1347333" cy="402371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44" y="2670018"/>
            <a:ext cx="3800736" cy="2689874"/>
          </a:xfrm>
          <a:prstGeom prst="rect">
            <a:avLst/>
          </a:prstGeom>
        </p:spPr>
      </p:pic>
      <p:cxnSp>
        <p:nvCxnSpPr>
          <p:cNvPr id="63" name="직선 화살표 연결선 62"/>
          <p:cNvCxnSpPr/>
          <p:nvPr/>
        </p:nvCxnSpPr>
        <p:spPr>
          <a:xfrm>
            <a:off x="5313990" y="4146495"/>
            <a:ext cx="720000" cy="1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H="1">
            <a:off x="4293060" y="4146495"/>
            <a:ext cx="720000" cy="15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그림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8689" y="3962950"/>
            <a:ext cx="1188823" cy="402371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0631" y="3974925"/>
            <a:ext cx="1188823" cy="396274"/>
          </a:xfrm>
          <a:prstGeom prst="rect">
            <a:avLst/>
          </a:prstGeom>
        </p:spPr>
      </p:pic>
      <p:pic>
        <p:nvPicPr>
          <p:cNvPr id="52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3254" flipH="1">
            <a:off x="1888098" y="5375396"/>
            <a:ext cx="872867" cy="1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직선 화살표 연결선 55"/>
          <p:cNvCxnSpPr>
            <a:stCxn id="53" idx="3"/>
          </p:cNvCxnSpPr>
          <p:nvPr/>
        </p:nvCxnSpPr>
        <p:spPr>
          <a:xfrm>
            <a:off x="1979713" y="5759421"/>
            <a:ext cx="11469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57" y="2674859"/>
            <a:ext cx="3800924" cy="269000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6" y="2661033"/>
            <a:ext cx="3787601" cy="173960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304" y="583965"/>
            <a:ext cx="3151905" cy="816935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38" name="직사각형 37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9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6748" y="4387336"/>
            <a:ext cx="276834" cy="227381"/>
          </a:xfrm>
          <a:prstGeom prst="rect">
            <a:avLst/>
          </a:prstGeom>
        </p:spPr>
      </p:pic>
      <p:cxnSp>
        <p:nvCxnSpPr>
          <p:cNvPr id="63" name="직선 화살표 연결선 62"/>
          <p:cNvCxnSpPr/>
          <p:nvPr/>
        </p:nvCxnSpPr>
        <p:spPr>
          <a:xfrm>
            <a:off x="5319483" y="4153807"/>
            <a:ext cx="720000" cy="1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>
            <a:off x="5318732" y="4683103"/>
            <a:ext cx="720000" cy="15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그림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309" y="3977670"/>
            <a:ext cx="1188823" cy="4023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9098" y="1729176"/>
            <a:ext cx="4962574" cy="54259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9" y="4647351"/>
            <a:ext cx="3792477" cy="1741848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1302450" y="3636979"/>
            <a:ext cx="457314" cy="218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9393" y="3575299"/>
            <a:ext cx="1359526" cy="40237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0824" y="5600290"/>
            <a:ext cx="1353429" cy="396274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1513689" y="5653661"/>
            <a:ext cx="457314" cy="2182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72308" y="4518310"/>
            <a:ext cx="1188823" cy="396274"/>
          </a:xfrm>
          <a:prstGeom prst="rect">
            <a:avLst/>
          </a:prstGeom>
        </p:spPr>
      </p:pic>
      <p:pic>
        <p:nvPicPr>
          <p:cNvPr id="50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3254" flipH="1">
            <a:off x="1533130" y="3371180"/>
            <a:ext cx="872867" cy="1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3254" flipH="1">
            <a:off x="1880970" y="5367731"/>
            <a:ext cx="872867" cy="11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직선 화살표 연결선 59"/>
          <p:cNvCxnSpPr>
            <a:stCxn id="59" idx="3"/>
          </p:cNvCxnSpPr>
          <p:nvPr/>
        </p:nvCxnSpPr>
        <p:spPr>
          <a:xfrm>
            <a:off x="1759764" y="3746121"/>
            <a:ext cx="134455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53" idx="3"/>
          </p:cNvCxnSpPr>
          <p:nvPr/>
        </p:nvCxnSpPr>
        <p:spPr>
          <a:xfrm>
            <a:off x="1971003" y="5762803"/>
            <a:ext cx="11469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880" y="585818"/>
            <a:ext cx="3127519" cy="81693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30" name="직사각형 29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9098" y="1728054"/>
            <a:ext cx="5303980" cy="54259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06390"/>
            <a:ext cx="3888432" cy="3194552"/>
          </a:xfrm>
          <a:prstGeom prst="rect">
            <a:avLst/>
          </a:prstGeom>
        </p:spPr>
      </p:pic>
      <p:pic>
        <p:nvPicPr>
          <p:cNvPr id="44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3254" flipH="1">
            <a:off x="2977875" y="3183337"/>
            <a:ext cx="595960" cy="7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683568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블록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조립소</a:t>
            </a:r>
            <a:r>
              <a:rPr lang="ko-KR" altLang="en-US" sz="1200" dirty="0" smtClean="0">
                <a:solidFill>
                  <a:schemeClr val="bg1"/>
                </a:solidFill>
              </a:rPr>
              <a:t> 여백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우클릭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모든 코드 삭제하기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93" y="2506390"/>
            <a:ext cx="3888432" cy="3194552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4572000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</a:t>
            </a:r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smtClean="0">
                <a:solidFill>
                  <a:schemeClr val="bg1"/>
                </a:solidFill>
              </a:rPr>
              <a:t>시작</a:t>
            </a:r>
            <a:r>
              <a:rPr lang="en-US" altLang="ko-KR" sz="1200" dirty="0" smtClean="0">
                <a:solidFill>
                  <a:schemeClr val="bg1"/>
                </a:solidFill>
              </a:rPr>
              <a:t>”</a:t>
            </a:r>
            <a:r>
              <a:rPr lang="ko-KR" altLang="en-US" sz="1200" dirty="0" smtClean="0">
                <a:solidFill>
                  <a:schemeClr val="bg1"/>
                </a:solidFill>
              </a:rPr>
              <a:t> 블록 카테고리 클릭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</a:rPr>
              <a:t>                         </a:t>
            </a:r>
            <a:r>
              <a:rPr lang="ko-KR" altLang="en-US" sz="1200" dirty="0" smtClean="0">
                <a:solidFill>
                  <a:schemeClr val="bg1"/>
                </a:solidFill>
              </a:rPr>
              <a:t>추가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13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739" y="6112653"/>
            <a:ext cx="1323260" cy="305847"/>
          </a:xfrm>
          <a:prstGeom prst="rect">
            <a:avLst/>
          </a:prstGeom>
        </p:spPr>
      </p:pic>
      <p:pic>
        <p:nvPicPr>
          <p:cNvPr id="4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3406072" y="4397178"/>
            <a:ext cx="795863" cy="3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19" y="2614957"/>
            <a:ext cx="387039" cy="479321"/>
          </a:xfrm>
          <a:prstGeom prst="rect">
            <a:avLst/>
          </a:prstGeom>
        </p:spPr>
      </p:pic>
      <p:cxnSp>
        <p:nvCxnSpPr>
          <p:cNvPr id="49" name="직선 화살표 연결선 48"/>
          <p:cNvCxnSpPr/>
          <p:nvPr/>
        </p:nvCxnSpPr>
        <p:spPr>
          <a:xfrm>
            <a:off x="5388311" y="2902307"/>
            <a:ext cx="960238" cy="27632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0454" y="3485681"/>
            <a:ext cx="111566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880" y="585818"/>
            <a:ext cx="3127519" cy="81693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30" name="직사각형 29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9098" y="1728054"/>
            <a:ext cx="5303980" cy="542591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4572000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숫자 값이 있는 타원 상자 내부 클릭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숫자 값을 </a:t>
            </a:r>
            <a:r>
              <a:rPr lang="en-US" altLang="ko-KR" sz="1200" dirty="0" smtClean="0">
                <a:solidFill>
                  <a:schemeClr val="bg1"/>
                </a:solidFill>
              </a:rPr>
              <a:t>“20”</a:t>
            </a:r>
            <a:r>
              <a:rPr lang="ko-KR" altLang="en-US" sz="1200" dirty="0" smtClean="0">
                <a:solidFill>
                  <a:schemeClr val="bg1"/>
                </a:solidFill>
              </a:rPr>
              <a:t>으로 설정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0" y="2488972"/>
            <a:ext cx="3886787" cy="319320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683568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</a:t>
            </a:r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smtClean="0">
                <a:solidFill>
                  <a:schemeClr val="bg1"/>
                </a:solidFill>
              </a:rPr>
              <a:t>움직임</a:t>
            </a:r>
            <a:r>
              <a:rPr lang="en-US" altLang="ko-KR" sz="1200" dirty="0" smtClean="0">
                <a:solidFill>
                  <a:schemeClr val="bg1"/>
                </a:solidFill>
              </a:rPr>
              <a:t>” </a:t>
            </a:r>
            <a:r>
              <a:rPr lang="ko-KR" altLang="en-US" sz="1200" dirty="0" smtClean="0">
                <a:solidFill>
                  <a:schemeClr val="bg1"/>
                </a:solidFill>
              </a:rPr>
              <a:t>블록 카테고리 클릭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                               추가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026" y="6149979"/>
            <a:ext cx="1587550" cy="26245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7076" y="2486468"/>
            <a:ext cx="3863356" cy="147456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93249"/>
            <a:ext cx="387039" cy="479321"/>
          </a:xfrm>
          <a:prstGeom prst="rect">
            <a:avLst/>
          </a:prstGeom>
        </p:spPr>
      </p:pic>
      <p:cxnSp>
        <p:nvCxnSpPr>
          <p:cNvPr id="41" name="직선 화살표 연결선 40"/>
          <p:cNvCxnSpPr/>
          <p:nvPr/>
        </p:nvCxnSpPr>
        <p:spPr>
          <a:xfrm>
            <a:off x="1506583" y="2847703"/>
            <a:ext cx="984068" cy="4876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29" y="3121572"/>
            <a:ext cx="568010" cy="7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80" y="585818"/>
            <a:ext cx="3127519" cy="81693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30" name="직사각형 29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098" y="1728054"/>
            <a:ext cx="5303980" cy="542591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4572000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동일한 블록 </a:t>
            </a:r>
            <a:r>
              <a:rPr lang="en-US" altLang="ko-KR" sz="1200" dirty="0" smtClean="0">
                <a:solidFill>
                  <a:schemeClr val="bg1"/>
                </a:solidFill>
              </a:rPr>
              <a:t>6</a:t>
            </a:r>
            <a:r>
              <a:rPr lang="ko-KR" altLang="en-US" sz="1200" dirty="0" smtClean="0">
                <a:solidFill>
                  <a:schemeClr val="bg1"/>
                </a:solidFill>
              </a:rPr>
              <a:t>개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붙여넣기한</a:t>
            </a:r>
            <a:r>
              <a:rPr lang="ko-KR" altLang="en-US" sz="1200" dirty="0" smtClean="0">
                <a:solidFill>
                  <a:schemeClr val="bg1"/>
                </a:solidFill>
              </a:rPr>
              <a:t> 후</a:t>
            </a:r>
            <a:r>
              <a:rPr lang="en-US" altLang="ko-KR" sz="1200" dirty="0" smtClean="0">
                <a:solidFill>
                  <a:schemeClr val="bg1"/>
                </a:solidFill>
              </a:rPr>
              <a:t>,</a:t>
            </a:r>
            <a:r>
              <a:rPr lang="ko-KR" altLang="en-US" sz="1200" dirty="0" smtClean="0">
                <a:solidFill>
                  <a:schemeClr val="bg1"/>
                </a:solidFill>
              </a:rPr>
              <a:t> 조립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83568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</a:rPr>
              <a:t>                             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우클릭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</a:t>
            </a:r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smtClean="0">
                <a:solidFill>
                  <a:schemeClr val="bg1"/>
                </a:solidFill>
              </a:rPr>
              <a:t>코드 복사 </a:t>
            </a:r>
            <a:r>
              <a:rPr lang="en-US" altLang="ko-KR" sz="1200" dirty="0" smtClean="0">
                <a:solidFill>
                  <a:schemeClr val="bg1"/>
                </a:solidFill>
              </a:rPr>
              <a:t>&amp;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붙여넣기</a:t>
            </a:r>
            <a:r>
              <a:rPr lang="en-US" altLang="ko-KR" sz="1200" dirty="0" smtClean="0">
                <a:solidFill>
                  <a:schemeClr val="bg1"/>
                </a:solidFill>
              </a:rPr>
              <a:t>” </a:t>
            </a:r>
            <a:r>
              <a:rPr lang="ko-KR" altLang="en-US" sz="1200" dirty="0" smtClean="0">
                <a:solidFill>
                  <a:schemeClr val="bg1"/>
                </a:solidFill>
              </a:rPr>
              <a:t>클릭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026" y="5885428"/>
            <a:ext cx="1587550" cy="262458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379" y="2492270"/>
            <a:ext cx="3878147" cy="3244781"/>
          </a:xfrm>
          <a:prstGeom prst="rect">
            <a:avLst/>
          </a:prstGeom>
        </p:spPr>
      </p:pic>
      <p:pic>
        <p:nvPicPr>
          <p:cNvPr id="43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109">
            <a:off x="1507470" y="3003899"/>
            <a:ext cx="524436" cy="6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6728" y="2492270"/>
            <a:ext cx="3414187" cy="3244781"/>
          </a:xfrm>
          <a:prstGeom prst="rect">
            <a:avLst/>
          </a:prstGeom>
        </p:spPr>
      </p:pic>
      <p:pic>
        <p:nvPicPr>
          <p:cNvPr id="44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2727429" y="2982489"/>
            <a:ext cx="1756075" cy="6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7629" y="3378657"/>
            <a:ext cx="111566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98" y="3032725"/>
            <a:ext cx="7163421" cy="792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06953">
            <a:off x="3932568" y="491325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브젝트</a:t>
            </a:r>
            <a:endParaRPr lang="ko-KR" altLang="en-US" sz="3000" b="1" dirty="0"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19493047" flipH="1">
            <a:off x="3932568" y="491173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브젝트</a:t>
            </a:r>
            <a:endParaRPr lang="ko-KR" altLang="en-US" sz="3000" b="1" dirty="0"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932568" y="4911739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브젝트</a:t>
            </a:r>
            <a:endParaRPr lang="ko-KR" altLang="en-US" sz="3000" b="1" dirty="0"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 flipH="1">
            <a:off x="3932568" y="492062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>
                <a:latin typeface="DX빨간우체통B" panose="02020600000000000000" pitchFamily="18" charset="-127"/>
                <a:ea typeface="DX빨간우체통B" panose="02020600000000000000" pitchFamily="18" charset="-127"/>
              </a:rPr>
              <a:t>브젝트</a:t>
            </a:r>
            <a:endParaRPr lang="ko-KR" altLang="en-US" sz="3000" b="1" dirty="0"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pic>
        <p:nvPicPr>
          <p:cNvPr id="26" name="Picture 2" descr="ê°ì¡°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37" b="75283"/>
          <a:stretch/>
        </p:blipFill>
        <p:spPr bwMode="auto">
          <a:xfrm rot="20306921">
            <a:off x="3911756" y="4690273"/>
            <a:ext cx="1320486" cy="9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919" y="4789153"/>
            <a:ext cx="185944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폭발효과음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소울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2" grpId="2" build="allAtOnce"/>
      <p:bldP spid="22" grpId="0" build="allAtOnce"/>
      <p:bldP spid="22" grpId="1" build="allAtOnce"/>
      <p:bldP spid="22" grpId="2" build="allAtOnce"/>
      <p:bldP spid="23" grpId="0" build="allAtOnce"/>
      <p:bldP spid="23" grpId="1" build="allAtOnce"/>
      <p:bldP spid="23" grpId="2" build="allAtOnce"/>
      <p:bldP spid="25" grpId="0" build="allAtOnce"/>
      <p:bldP spid="25" grpId="1" build="allAtOnce"/>
      <p:bldP spid="25" grpId="2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880" y="585818"/>
            <a:ext cx="3127519" cy="81693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30" name="직사각형 29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9098" y="1728054"/>
            <a:ext cx="5303980" cy="542591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4572000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</a:t>
            </a:r>
            <a:r>
              <a:rPr lang="en-US" altLang="ko-KR" sz="1200" dirty="0">
                <a:solidFill>
                  <a:schemeClr val="bg1"/>
                </a:solidFill>
              </a:rPr>
              <a:t>“</a:t>
            </a:r>
            <a:r>
              <a:rPr lang="ko-KR" altLang="en-US" sz="1200" spc="-150" dirty="0">
                <a:solidFill>
                  <a:schemeClr val="bg1"/>
                </a:solidFill>
              </a:rPr>
              <a:t>코드 복사 </a:t>
            </a:r>
            <a:r>
              <a:rPr lang="en-US" altLang="ko-KR" sz="1200" spc="-150" dirty="0">
                <a:solidFill>
                  <a:schemeClr val="bg1"/>
                </a:solidFill>
              </a:rPr>
              <a:t>&amp; </a:t>
            </a:r>
            <a:r>
              <a:rPr lang="ko-KR" altLang="en-US" sz="1200" spc="-150" dirty="0" err="1">
                <a:solidFill>
                  <a:schemeClr val="bg1"/>
                </a:solidFill>
              </a:rPr>
              <a:t>붙여넣기</a:t>
            </a:r>
            <a:r>
              <a:rPr lang="en-US" altLang="ko-KR" sz="1200" dirty="0" smtClean="0">
                <a:solidFill>
                  <a:schemeClr val="bg1"/>
                </a:solidFill>
              </a:rPr>
              <a:t>” </a:t>
            </a:r>
            <a:r>
              <a:rPr lang="ko-KR" altLang="en-US" sz="1200" dirty="0" smtClean="0">
                <a:solidFill>
                  <a:schemeClr val="bg1"/>
                </a:solidFill>
              </a:rPr>
              <a:t>이용하여 동일 블록</a:t>
            </a:r>
            <a:r>
              <a:rPr lang="en-US" altLang="ko-KR" sz="1200" dirty="0" smtClean="0">
                <a:solidFill>
                  <a:schemeClr val="bg1"/>
                </a:solidFill>
              </a:rPr>
              <a:t>5</a:t>
            </a:r>
            <a:r>
              <a:rPr lang="ko-KR" altLang="en-US" sz="1200" dirty="0" smtClean="0">
                <a:solidFill>
                  <a:schemeClr val="bg1"/>
                </a:solidFill>
              </a:rPr>
              <a:t>개 추가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움직이기 블록 사이에 기다리기 블록 삽입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83568" y="5802001"/>
            <a:ext cx="3888432" cy="66654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① </a:t>
            </a:r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smtClean="0">
                <a:solidFill>
                  <a:schemeClr val="bg1"/>
                </a:solidFill>
              </a:rPr>
              <a:t>흐름</a:t>
            </a:r>
            <a:r>
              <a:rPr lang="en-US" altLang="ko-KR" sz="1200" dirty="0" smtClean="0">
                <a:solidFill>
                  <a:schemeClr val="bg1"/>
                </a:solidFill>
              </a:rPr>
              <a:t>” </a:t>
            </a:r>
            <a:r>
              <a:rPr lang="ko-KR" altLang="en-US" sz="1200" dirty="0" smtClean="0">
                <a:solidFill>
                  <a:schemeClr val="bg1"/>
                </a:solidFill>
              </a:rPr>
              <a:t>블록 카테고리 클릭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indent="87313" algn="just"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②                  추가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2" y="2489633"/>
            <a:ext cx="3883949" cy="319086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06" y="6143852"/>
            <a:ext cx="916653" cy="24563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07" y="2485779"/>
            <a:ext cx="3888640" cy="319472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9" y="2849208"/>
            <a:ext cx="387039" cy="479321"/>
          </a:xfrm>
          <a:prstGeom prst="rect">
            <a:avLst/>
          </a:prstGeom>
        </p:spPr>
      </p:pic>
      <p:cxnSp>
        <p:nvCxnSpPr>
          <p:cNvPr id="41" name="직선 화살표 연결선 40"/>
          <p:cNvCxnSpPr/>
          <p:nvPr/>
        </p:nvCxnSpPr>
        <p:spPr>
          <a:xfrm>
            <a:off x="1395125" y="2845782"/>
            <a:ext cx="903938" cy="135174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524" y="1654844"/>
            <a:ext cx="6444031" cy="91447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3" y="3105345"/>
            <a:ext cx="3755111" cy="1724685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>
          <a:xfrm>
            <a:off x="885884" y="3105345"/>
            <a:ext cx="3529362" cy="482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040776" y="3239589"/>
            <a:ext cx="198343" cy="2177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0712" y="3189889"/>
            <a:ext cx="784675" cy="77299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60558" y="4869160"/>
            <a:ext cx="31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“</a:t>
            </a:r>
            <a:r>
              <a:rPr lang="ko-KR" altLang="en-US" b="1" dirty="0" err="1" smtClean="0"/>
              <a:t>엔트리봇</a:t>
            </a:r>
            <a:r>
              <a:rPr lang="en-US" altLang="ko-KR" b="1" dirty="0" smtClean="0"/>
              <a:t>”</a:t>
            </a:r>
            <a:r>
              <a:rPr lang="ko-KR" altLang="en-US" b="1" dirty="0" smtClean="0"/>
              <a:t> 오브젝트 삭제</a:t>
            </a:r>
            <a:endParaRPr lang="ko-KR" altLang="en-US" b="1" dirty="0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72" y="3105344"/>
            <a:ext cx="3740659" cy="2623929"/>
          </a:xfrm>
          <a:prstGeom prst="rect">
            <a:avLst/>
          </a:prstGeom>
        </p:spPr>
      </p:pic>
      <p:pic>
        <p:nvPicPr>
          <p:cNvPr id="7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5437840" y="5306342"/>
            <a:ext cx="1108072" cy="5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4526" y="3861048"/>
            <a:ext cx="447063" cy="367201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015232" y="5805264"/>
            <a:ext cx="31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새로운 오브젝트 추가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119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524" y="1654844"/>
            <a:ext cx="6444031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4" y="2941186"/>
            <a:ext cx="849565" cy="34627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8" y="2941186"/>
            <a:ext cx="1978401" cy="239056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17796"/>
          <a:stretch/>
        </p:blipFill>
        <p:spPr>
          <a:xfrm>
            <a:off x="2191488" y="6095343"/>
            <a:ext cx="1977810" cy="30855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3" y="6026489"/>
            <a:ext cx="1052470" cy="565086"/>
          </a:xfrm>
          <a:prstGeom prst="rect">
            <a:avLst/>
          </a:prstGeom>
        </p:spPr>
      </p:pic>
      <p:pic>
        <p:nvPicPr>
          <p:cNvPr id="38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3173981" y="5956138"/>
            <a:ext cx="1108072" cy="5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2" y="2942121"/>
            <a:ext cx="3590342" cy="251848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7749" y="4069911"/>
            <a:ext cx="447063" cy="36720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103669" y="5461289"/>
            <a:ext cx="31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“</a:t>
            </a:r>
            <a:r>
              <a:rPr lang="ko-KR" altLang="en-US" b="1" dirty="0" smtClean="0"/>
              <a:t>미래 도시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배경 적용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072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524" y="1654844"/>
            <a:ext cx="6444031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992402"/>
            <a:ext cx="3836180" cy="2612394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>
          <a:xfrm>
            <a:off x="757646" y="3420291"/>
            <a:ext cx="531224" cy="63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2292321" y="5347123"/>
            <a:ext cx="670926" cy="3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00" y="2997108"/>
            <a:ext cx="3717508" cy="260768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4" y="2901568"/>
            <a:ext cx="1115763" cy="41639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5807" y="4114998"/>
            <a:ext cx="447063" cy="36720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99321" y="5589240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“</a:t>
            </a:r>
            <a:r>
              <a:rPr lang="ko-KR" altLang="en-US" b="1" dirty="0" smtClean="0"/>
              <a:t>타이거마스크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캐릭터 추가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982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524" y="1654844"/>
            <a:ext cx="6444031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" y="2995262"/>
            <a:ext cx="3168540" cy="3393082"/>
          </a:xfrm>
          <a:prstGeom prst="rect">
            <a:avLst/>
          </a:prstGeom>
        </p:spPr>
      </p:pic>
      <p:pic>
        <p:nvPicPr>
          <p:cNvPr id="34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1378898" y="2895344"/>
            <a:ext cx="792244" cy="5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96" y="2995262"/>
            <a:ext cx="4037658" cy="175330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24" y="3581790"/>
            <a:ext cx="575298" cy="4163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81990" y="4858959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“</a:t>
            </a:r>
            <a:r>
              <a:rPr lang="ko-KR" altLang="en-US" b="1" dirty="0" smtClean="0"/>
              <a:t>타이거마스크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모양 및 크기 변경</a:t>
            </a:r>
            <a:endParaRPr lang="ko-KR" altLang="en-US" b="1" dirty="0"/>
          </a:p>
        </p:txBody>
      </p:sp>
      <p:sp>
        <p:nvSpPr>
          <p:cNvPr id="35" name="직사각형 34"/>
          <p:cNvSpPr/>
          <p:nvPr/>
        </p:nvSpPr>
        <p:spPr>
          <a:xfrm>
            <a:off x="689848" y="4856973"/>
            <a:ext cx="3141923" cy="742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826" y="3707834"/>
            <a:ext cx="447063" cy="3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524" y="1654844"/>
            <a:ext cx="6444031" cy="9144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47" y="2998737"/>
            <a:ext cx="3792441" cy="266025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0" y="2998737"/>
            <a:ext cx="3792441" cy="266025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053" y="4145261"/>
            <a:ext cx="447063" cy="367201"/>
          </a:xfrm>
          <a:prstGeom prst="rect">
            <a:avLst/>
          </a:prstGeom>
        </p:spPr>
      </p:pic>
      <p:cxnSp>
        <p:nvCxnSpPr>
          <p:cNvPr id="36" name="직선 화살표 연결선 35"/>
          <p:cNvCxnSpPr/>
          <p:nvPr/>
        </p:nvCxnSpPr>
        <p:spPr>
          <a:xfrm flipH="1" flipV="1">
            <a:off x="885884" y="3616263"/>
            <a:ext cx="1691176" cy="71259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99321" y="5678666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“</a:t>
            </a:r>
            <a:r>
              <a:rPr lang="ko-KR" altLang="en-US" b="1" dirty="0" smtClean="0"/>
              <a:t>타이거마스크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위치 변경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402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84" y="1793970"/>
            <a:ext cx="896190" cy="59136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524" y="1654844"/>
            <a:ext cx="6444031" cy="914479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675404" y="3326446"/>
            <a:ext cx="7787162" cy="30991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979" y="2875959"/>
            <a:ext cx="7797460" cy="5182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87" y="3574526"/>
            <a:ext cx="3468991" cy="264792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7414"/>
            <a:ext cx="2620560" cy="1991078"/>
          </a:xfrm>
          <a:prstGeom prst="rect">
            <a:avLst/>
          </a:prstGeom>
        </p:spPr>
      </p:pic>
      <p:pic>
        <p:nvPicPr>
          <p:cNvPr id="41" name="Picture 2" descr="question에 대한 이미지 검색결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62" y="4898490"/>
            <a:ext cx="1247004" cy="12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7452320" y="4081535"/>
            <a:ext cx="1283985" cy="857038"/>
            <a:chOff x="7452320" y="4081535"/>
            <a:chExt cx="1283985" cy="857038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4081535"/>
              <a:ext cx="1283985" cy="857038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9738" y="4230454"/>
              <a:ext cx="1249788" cy="512108"/>
            </a:xfrm>
            <a:prstGeom prst="rect">
              <a:avLst/>
            </a:prstGeom>
          </p:spPr>
        </p:pic>
      </p:grpSp>
      <p:sp>
        <p:nvSpPr>
          <p:cNvPr id="28" name="오른쪽 화살표 27"/>
          <p:cNvSpPr/>
          <p:nvPr/>
        </p:nvSpPr>
        <p:spPr>
          <a:xfrm flipH="1">
            <a:off x="2797927" y="4776421"/>
            <a:ext cx="288032" cy="133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4338558" y="4506723"/>
            <a:ext cx="288032" cy="133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오른쪽 화살표 62"/>
          <p:cNvSpPr/>
          <p:nvPr/>
        </p:nvSpPr>
        <p:spPr>
          <a:xfrm>
            <a:off x="4338558" y="5071375"/>
            <a:ext cx="288032" cy="133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오른쪽 화살표 63"/>
          <p:cNvSpPr/>
          <p:nvPr/>
        </p:nvSpPr>
        <p:spPr>
          <a:xfrm>
            <a:off x="4338558" y="5638089"/>
            <a:ext cx="288032" cy="133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1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35" presetClass="emph" presetSubtype="0" repeatCount="2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5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50"/>
                            </p:stCondLst>
                            <p:childTnLst>
                              <p:par>
                                <p:cTn id="4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9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5"/>
            <a:ext cx="5633192" cy="816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3506" b="47011"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48185" b="-1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0" t="21386" b="27756"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타원 32"/>
          <p:cNvSpPr/>
          <p:nvPr/>
        </p:nvSpPr>
        <p:spPr>
          <a:xfrm>
            <a:off x="5914447" y="6091496"/>
            <a:ext cx="1152129" cy="30233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92" y="3135440"/>
            <a:ext cx="1614473" cy="244240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25" y="2896483"/>
            <a:ext cx="3623545" cy="362354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95" y="4122713"/>
            <a:ext cx="1370143" cy="2177034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5960515" y="2832704"/>
            <a:ext cx="2523963" cy="1407270"/>
            <a:chOff x="5960515" y="2832704"/>
            <a:chExt cx="2523963" cy="1407270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335" y="2832704"/>
              <a:ext cx="2108324" cy="1407270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60515" y="2979141"/>
              <a:ext cx="2523963" cy="1085182"/>
            </a:xfrm>
            <a:prstGeom prst="rect">
              <a:avLst/>
            </a:prstGeom>
          </p:spPr>
        </p:pic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1680" y="1821981"/>
            <a:ext cx="6693988" cy="548688"/>
          </a:xfrm>
          <a:prstGeom prst="rect">
            <a:avLst/>
          </a:prstGeom>
        </p:spPr>
      </p:pic>
      <p:pic>
        <p:nvPicPr>
          <p:cNvPr id="45" name="Picture 2" descr="tinkerbell에 대한 이미지 검색결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14" y="1075629"/>
            <a:ext cx="571472" cy="7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966" y="1758233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81" y="583964"/>
            <a:ext cx="4755292" cy="81693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33" y="1924385"/>
            <a:ext cx="7291448" cy="944962"/>
          </a:xfrm>
          <a:prstGeom prst="rect">
            <a:avLst/>
          </a:prstGeom>
        </p:spPr>
      </p:pic>
      <p:pic>
        <p:nvPicPr>
          <p:cNvPr id="26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3208031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4375456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9" y="5542881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꺾인 연결선 33"/>
          <p:cNvCxnSpPr/>
          <p:nvPr/>
        </p:nvCxnSpPr>
        <p:spPr>
          <a:xfrm rot="10800000" flipV="1">
            <a:off x="1103660" y="3438661"/>
            <a:ext cx="12700" cy="2334850"/>
          </a:xfrm>
          <a:prstGeom prst="bentConnector3">
            <a:avLst>
              <a:gd name="adj1" fmla="val 3308575"/>
            </a:avLst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/>
          <p:nvPr/>
        </p:nvCxnSpPr>
        <p:spPr>
          <a:xfrm rot="10800000" flipV="1">
            <a:off x="1103660" y="3438660"/>
            <a:ext cx="12700" cy="1167425"/>
          </a:xfrm>
          <a:prstGeom prst="bentConnector3">
            <a:avLst>
              <a:gd name="adj1" fmla="val 3308575"/>
            </a:avLst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2920621" y="2970608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</a:rPr>
              <a:t>하나 이상의 모양을 가지고 있으며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모양을 추가하여 동적인 움직임</a:t>
            </a:r>
            <a:r>
              <a:rPr lang="ko-KR" altLang="en-US" dirty="0">
                <a:solidFill>
                  <a:schemeClr val="bg1"/>
                </a:solidFill>
              </a:rPr>
              <a:t>과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변화를 연출할 수 있음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920621" y="4138033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장면의 백그라운드 이미지에 해당되며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정적인 상태로 고정되어 있음  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2920621" y="5305458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장면 내에 텍스트 내용을 삽입해 줌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015" y="3233738"/>
            <a:ext cx="1359526" cy="49381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173" y="5569436"/>
            <a:ext cx="1030313" cy="49381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672" y="4406861"/>
            <a:ext cx="103031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615" y="583965"/>
            <a:ext cx="5182049" cy="8169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3"/>
          <a:stretch/>
        </p:blipFill>
        <p:spPr>
          <a:xfrm>
            <a:off x="611560" y="2425584"/>
            <a:ext cx="4562475" cy="324274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61" y="3884011"/>
            <a:ext cx="1459230" cy="156699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99" y="2577903"/>
            <a:ext cx="1594389" cy="82497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68" y="2596875"/>
            <a:ext cx="1821456" cy="1685475"/>
          </a:xfrm>
          <a:prstGeom prst="rect">
            <a:avLst/>
          </a:prstGeom>
        </p:spPr>
      </p:pic>
      <p:sp>
        <p:nvSpPr>
          <p:cNvPr id="42" name="모서리가 둥근 직사각형 41"/>
          <p:cNvSpPr/>
          <p:nvPr/>
        </p:nvSpPr>
        <p:spPr>
          <a:xfrm>
            <a:off x="618309" y="2768503"/>
            <a:ext cx="4537166" cy="2542903"/>
          </a:xfrm>
          <a:prstGeom prst="roundRect">
            <a:avLst>
              <a:gd name="adj" fmla="val 72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1149" y="5682940"/>
            <a:ext cx="1731414" cy="499915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5410209" y="3946153"/>
            <a:ext cx="3216327" cy="2230814"/>
            <a:chOff x="5410209" y="3833764"/>
            <a:chExt cx="3216327" cy="2230814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25"/>
            <a:stretch/>
          </p:blipFill>
          <p:spPr>
            <a:xfrm>
              <a:off x="5410209" y="3833764"/>
              <a:ext cx="3216327" cy="171404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9869" y="5564663"/>
              <a:ext cx="1999661" cy="499915"/>
            </a:xfrm>
            <a:prstGeom prst="rect">
              <a:avLst/>
            </a:prstGeom>
          </p:spPr>
        </p:pic>
      </p:grp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7"/>
          <a:stretch/>
        </p:blipFill>
        <p:spPr>
          <a:xfrm flipH="1">
            <a:off x="5165325" y="2840713"/>
            <a:ext cx="2278286" cy="118872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249185" y="1700808"/>
            <a:ext cx="3278822" cy="982381"/>
            <a:chOff x="1249185" y="1700808"/>
            <a:chExt cx="3278822" cy="982381"/>
          </a:xfrm>
        </p:grpSpPr>
        <p:grpSp>
          <p:nvGrpSpPr>
            <p:cNvPr id="40" name="그룹 39"/>
            <p:cNvGrpSpPr/>
            <p:nvPr/>
          </p:nvGrpSpPr>
          <p:grpSpPr>
            <a:xfrm>
              <a:off x="1249185" y="1700808"/>
              <a:ext cx="3278822" cy="982381"/>
              <a:chOff x="1048362" y="1797663"/>
              <a:chExt cx="3278822" cy="982381"/>
            </a:xfrm>
          </p:grpSpPr>
          <p:pic>
            <p:nvPicPr>
              <p:cNvPr id="1030" name="Picture 6" descr="quest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8630" y="1861065"/>
                <a:ext cx="330483" cy="330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ê´ë ¨ ì´ë¯¸ì§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941" y="1797663"/>
                <a:ext cx="670830" cy="478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1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322" b="32648"/>
              <a:stretch/>
            </p:blipFill>
            <p:spPr>
              <a:xfrm>
                <a:off x="1048362" y="2053056"/>
                <a:ext cx="3278822" cy="726988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43426" y="2052139"/>
              <a:ext cx="2706859" cy="493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8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025" y="578010"/>
            <a:ext cx="3109229" cy="81693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96478"/>
            <a:ext cx="3890298" cy="2785746"/>
          </a:xfrm>
          <a:prstGeom prst="rect">
            <a:avLst/>
          </a:prstGeom>
        </p:spPr>
      </p:pic>
      <p:pic>
        <p:nvPicPr>
          <p:cNvPr id="29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1305294" y="4666260"/>
            <a:ext cx="1231141" cy="4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1779" flipH="1">
            <a:off x="1085821" y="4039855"/>
            <a:ext cx="870921" cy="8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2" y="2296478"/>
            <a:ext cx="990431" cy="4012842"/>
          </a:xfrm>
          <a:prstGeom prst="rect">
            <a:avLst/>
          </a:prstGeom>
        </p:spPr>
      </p:pic>
      <p:sp>
        <p:nvSpPr>
          <p:cNvPr id="31" name="오른쪽 중괄호 30"/>
          <p:cNvSpPr/>
          <p:nvPr/>
        </p:nvSpPr>
        <p:spPr>
          <a:xfrm>
            <a:off x="5564013" y="2687419"/>
            <a:ext cx="288032" cy="3613192"/>
          </a:xfrm>
          <a:prstGeom prst="rightBrace">
            <a:avLst>
              <a:gd name="adj1" fmla="val 3497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8" name="그림 716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6" b="56750"/>
          <a:stretch/>
        </p:blipFill>
        <p:spPr>
          <a:xfrm>
            <a:off x="5564013" y="2284567"/>
            <a:ext cx="3046924" cy="309264"/>
          </a:xfrm>
          <a:prstGeom prst="rect">
            <a:avLst/>
          </a:prstGeom>
        </p:spPr>
      </p:pic>
      <p:sp>
        <p:nvSpPr>
          <p:cNvPr id="7169" name="직사각형 7168"/>
          <p:cNvSpPr/>
          <p:nvPr/>
        </p:nvSpPr>
        <p:spPr>
          <a:xfrm>
            <a:off x="5919145" y="4133975"/>
            <a:ext cx="1194673" cy="72008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dirty="0" smtClean="0"/>
              <a:t>오브젝트</a:t>
            </a:r>
            <a:endParaRPr lang="en-US" altLang="ko-KR" dirty="0" smtClean="0"/>
          </a:p>
          <a:p>
            <a:pPr algn="ctr">
              <a:lnSpc>
                <a:spcPct val="120000"/>
              </a:lnSpc>
            </a:pPr>
            <a:r>
              <a:rPr lang="ko-KR" altLang="en-US" dirty="0" smtClean="0"/>
              <a:t>카테고리</a:t>
            </a:r>
            <a:endParaRPr lang="ko-KR" altLang="en-US" dirty="0"/>
          </a:p>
        </p:txBody>
      </p:sp>
      <p:sp>
        <p:nvSpPr>
          <p:cNvPr id="36" name="오른쪽 중괄호 35"/>
          <p:cNvSpPr/>
          <p:nvPr/>
        </p:nvSpPr>
        <p:spPr>
          <a:xfrm rot="16200000">
            <a:off x="6462357" y="135453"/>
            <a:ext cx="288032" cy="4009128"/>
          </a:xfrm>
          <a:prstGeom prst="rightBrace">
            <a:avLst>
              <a:gd name="adj1" fmla="val 3497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102270" y="1556703"/>
            <a:ext cx="1008205" cy="382277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mtClean="0"/>
              <a:t>메뉴 탭</a:t>
            </a:r>
            <a:endParaRPr lang="ko-KR" altLang="en-US" dirty="0"/>
          </a:p>
        </p:txBody>
      </p:sp>
      <p:grpSp>
        <p:nvGrpSpPr>
          <p:cNvPr id="7175" name="그룹 7174"/>
          <p:cNvGrpSpPr/>
          <p:nvPr/>
        </p:nvGrpSpPr>
        <p:grpSpPr>
          <a:xfrm>
            <a:off x="6372200" y="3180415"/>
            <a:ext cx="2188654" cy="951247"/>
            <a:chOff x="6372200" y="3180415"/>
            <a:chExt cx="2188654" cy="951247"/>
          </a:xfrm>
        </p:grpSpPr>
        <p:pic>
          <p:nvPicPr>
            <p:cNvPr id="7171" name="그림 71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39" y="3180415"/>
              <a:ext cx="1639596" cy="951247"/>
            </a:xfrm>
            <a:prstGeom prst="rect">
              <a:avLst/>
            </a:prstGeom>
          </p:spPr>
        </p:pic>
        <p:pic>
          <p:nvPicPr>
            <p:cNvPr id="7174" name="그림 717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72200" y="3364083"/>
              <a:ext cx="2188654" cy="56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9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69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025" y="578010"/>
            <a:ext cx="3109229" cy="816935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23" name="직사각형 22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그림 717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29841" y="1875524"/>
              <a:ext cx="4523624" cy="54259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7170" name="그림 71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5" y="2610144"/>
            <a:ext cx="6067510" cy="3825774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5131065"/>
            <a:ext cx="1052470" cy="56508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86362"/>
            <a:ext cx="936104" cy="1272224"/>
          </a:xfrm>
          <a:prstGeom prst="rect">
            <a:avLst/>
          </a:prstGeom>
        </p:spPr>
      </p:pic>
      <p:pic>
        <p:nvPicPr>
          <p:cNvPr id="5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4415354" y="6059773"/>
            <a:ext cx="1081344" cy="4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8221">
            <a:off x="4940867" y="5436321"/>
            <a:ext cx="870921" cy="8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3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10144"/>
            <a:ext cx="6047578" cy="3813206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025" y="578010"/>
            <a:ext cx="3109229" cy="816935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23" name="직사각형 22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7170" name="그림 71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5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4415354" y="6059773"/>
            <a:ext cx="1081344" cy="4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8221">
            <a:off x="4940867" y="5436321"/>
            <a:ext cx="870921" cy="8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2933653"/>
            <a:ext cx="1052470" cy="56508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59" y="3668944"/>
            <a:ext cx="936104" cy="1272224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9098" y="1738540"/>
            <a:ext cx="452972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yloph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3" repeatCount="2000" accel="4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025" y="578010"/>
            <a:ext cx="3109229" cy="816935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23" name="직사각형 22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7170" name="그림 71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098" y="1738540"/>
            <a:ext cx="4529721" cy="5364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590896"/>
            <a:ext cx="3866204" cy="270392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0" y="2590896"/>
            <a:ext cx="3866205" cy="2703922"/>
          </a:xfrm>
          <a:prstGeom prst="rect">
            <a:avLst/>
          </a:prstGeom>
        </p:spPr>
      </p:pic>
      <p:cxnSp>
        <p:nvCxnSpPr>
          <p:cNvPr id="26" name="직선 화살표 연결선 25"/>
          <p:cNvCxnSpPr/>
          <p:nvPr/>
        </p:nvCxnSpPr>
        <p:spPr>
          <a:xfrm flipH="1">
            <a:off x="1043608" y="3789040"/>
            <a:ext cx="1512168" cy="64807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722" y="3494761"/>
            <a:ext cx="139000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541" y="583964"/>
            <a:ext cx="3164098" cy="8169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2" y="2590896"/>
            <a:ext cx="3866205" cy="2703922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683568" y="1205410"/>
            <a:ext cx="7971030" cy="1503510"/>
            <a:chOff x="683568" y="1355072"/>
            <a:chExt cx="7971030" cy="1503510"/>
          </a:xfrm>
        </p:grpSpPr>
        <p:sp>
          <p:nvSpPr>
            <p:cNvPr id="28" name="직사각형 27"/>
            <p:cNvSpPr/>
            <p:nvPr/>
          </p:nvSpPr>
          <p:spPr>
            <a:xfrm>
              <a:off x="971599" y="1810197"/>
              <a:ext cx="7272808" cy="62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16200000">
              <a:off x="1508837" y="52980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16200000">
              <a:off x="6826500" y="46872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3506" b="47011"/>
            <a:stretch/>
          </p:blipFill>
          <p:spPr bwMode="auto">
            <a:xfrm rot="5400000" flipV="1">
              <a:off x="1508837" y="1091564"/>
              <a:ext cx="941749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5400000" flipV="1">
              <a:off x="4137128" y="1055560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48185" b="-1"/>
            <a:stretch/>
          </p:blipFill>
          <p:spPr bwMode="auto">
            <a:xfrm rot="5400000" flipV="1">
              <a:off x="6826500" y="1030484"/>
              <a:ext cx="941749" cy="271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ê´ë ¨ ì´ë¯¸ì§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0" t="21386" b="27756"/>
            <a:stretch/>
          </p:blipFill>
          <p:spPr bwMode="auto">
            <a:xfrm rot="16200000">
              <a:off x="4137131" y="493799"/>
              <a:ext cx="94174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06" y="1803362"/>
              <a:ext cx="931147" cy="593054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884" y="1831581"/>
              <a:ext cx="896190" cy="591363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086" y="1730060"/>
            <a:ext cx="3487214" cy="542591"/>
          </a:xfrm>
          <a:prstGeom prst="rect">
            <a:avLst/>
          </a:prstGeom>
        </p:spPr>
      </p:pic>
      <p:pic>
        <p:nvPicPr>
          <p:cNvPr id="1028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713">
            <a:off x="3667377" y="3293050"/>
            <a:ext cx="548874" cy="7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직사각형 7167"/>
          <p:cNvSpPr/>
          <p:nvPr/>
        </p:nvSpPr>
        <p:spPr>
          <a:xfrm>
            <a:off x="678242" y="5373216"/>
            <a:ext cx="3866205" cy="5040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배경 부분 클릭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169" name="그림 71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11" y="2593297"/>
            <a:ext cx="3852430" cy="1536146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619178" y="4194961"/>
            <a:ext cx="3849964" cy="8647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오브젝트 리스트 내의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삭제할 대상에서     버튼 클릭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9" t="9991" r="5978" b="78299"/>
          <a:stretch/>
        </p:blipFill>
        <p:spPr>
          <a:xfrm>
            <a:off x="6812957" y="4661845"/>
            <a:ext cx="245389" cy="23564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850674" y="3068959"/>
            <a:ext cx="3608564" cy="51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Picture 4" descr="clickì ëí ì´ë¯¸ì§ ê²ìê²°ê³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4664">
            <a:off x="7626986" y="3216836"/>
            <a:ext cx="643515" cy="83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19331</TotalTime>
  <Words>209</Words>
  <Application>Microsoft Office PowerPoint</Application>
  <PresentationFormat>화면 슬라이드 쇼(4:3)</PresentationFormat>
  <Paragraphs>65</Paragraphs>
  <Slides>28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28</vt:i4>
      </vt:variant>
    </vt:vector>
  </HeadingPairs>
  <TitlesOfParts>
    <vt:vector size="40" baseType="lpstr">
      <vt:lpstr>조선일보명조</vt:lpstr>
      <vt:lpstr>Arial</vt:lpstr>
      <vt:lpstr>HY견고딕</vt:lpstr>
      <vt:lpstr>맑은 고딕</vt:lpstr>
      <vt:lpstr>Calibri</vt:lpstr>
      <vt:lpstr>Wingdings</vt:lpstr>
      <vt:lpstr>DX빨간우체통B</vt:lpstr>
      <vt:lpstr>HY헤드라인M</vt:lpstr>
      <vt:lpstr>Tahoma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555</cp:revision>
  <dcterms:created xsi:type="dcterms:W3CDTF">2012-09-18T14:42:59Z</dcterms:created>
  <dcterms:modified xsi:type="dcterms:W3CDTF">2019-11-03T10:21:42Z</dcterms:modified>
</cp:coreProperties>
</file>